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5"/>
  </p:sldMasterIdLst>
  <p:notesMasterIdLst>
    <p:notesMasterId r:id="rId33"/>
  </p:notesMasterIdLst>
  <p:handoutMasterIdLst>
    <p:handoutMasterId r:id="rId34"/>
  </p:handoutMasterIdLst>
  <p:sldIdLst>
    <p:sldId id="518" r:id="rId6"/>
    <p:sldId id="363" r:id="rId7"/>
    <p:sldId id="493" r:id="rId8"/>
    <p:sldId id="530" r:id="rId9"/>
    <p:sldId id="494" r:id="rId10"/>
    <p:sldId id="523" r:id="rId11"/>
    <p:sldId id="539" r:id="rId12"/>
    <p:sldId id="540" r:id="rId13"/>
    <p:sldId id="505" r:id="rId14"/>
    <p:sldId id="535" r:id="rId15"/>
    <p:sldId id="536" r:id="rId16"/>
    <p:sldId id="534" r:id="rId17"/>
    <p:sldId id="525" r:id="rId18"/>
    <p:sldId id="531" r:id="rId19"/>
    <p:sldId id="532" r:id="rId20"/>
    <p:sldId id="533" r:id="rId21"/>
    <p:sldId id="527" r:id="rId22"/>
    <p:sldId id="498" r:id="rId23"/>
    <p:sldId id="520" r:id="rId24"/>
    <p:sldId id="521" r:id="rId25"/>
    <p:sldId id="499" r:id="rId26"/>
    <p:sldId id="501" r:id="rId27"/>
    <p:sldId id="500" r:id="rId28"/>
    <p:sldId id="503" r:id="rId29"/>
    <p:sldId id="469" r:id="rId30"/>
    <p:sldId id="491" r:id="rId31"/>
    <p:sldId id="492" r:id="rId32"/>
  </p:sldIdLst>
  <p:sldSz cx="11430000" cy="6429375"/>
  <p:notesSz cx="6858000" cy="9144000"/>
  <p:defaultTextStyle>
    <a:defPPr>
      <a:defRPr lang="en-US"/>
    </a:defPPr>
    <a:lvl1pPr marL="0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62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24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86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48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10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72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33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96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684A186-BAC8-9353-C23B-A6B8ECD6B29C}" name="Irene Bueno" initials="IB" userId="S::Irene.Bueno@anthesisgroup.com::0314d85f-60b9-4734-bd16-72ba007358df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rrett Lawson" initials="BL" lastIdx="36" clrIdx="0">
    <p:extLst>
      <p:ext uri="{19B8F6BF-5375-455C-9EA6-DF929625EA0E}">
        <p15:presenceInfo xmlns:p15="http://schemas.microsoft.com/office/powerpoint/2012/main" userId="S::Barrett.Lawson@anthesisgroup.com::f158dc4f-aae2-4721-9bda-fb9a8b73a59e" providerId="AD"/>
      </p:ext>
    </p:extLst>
  </p:cmAuthor>
  <p:cmAuthor id="2" name="Jenny Cheng" initials="JC" lastIdx="2" clrIdx="1">
    <p:extLst>
      <p:ext uri="{19B8F6BF-5375-455C-9EA6-DF929625EA0E}">
        <p15:presenceInfo xmlns:p15="http://schemas.microsoft.com/office/powerpoint/2012/main" userId="S::Jenny.Cheng@anthesisgroup.com::5c308945-bc04-4148-9565-3aace414bedf" providerId="AD"/>
      </p:ext>
    </p:extLst>
  </p:cmAuthor>
  <p:cmAuthor id="3" name="Maria Verdu" initials="MV" lastIdx="1" clrIdx="2">
    <p:extLst>
      <p:ext uri="{19B8F6BF-5375-455C-9EA6-DF929625EA0E}">
        <p15:presenceInfo xmlns:p15="http://schemas.microsoft.com/office/powerpoint/2012/main" userId="S::Maria.Verdu@anthesisgroup.com::1f4a4fb4-5e41-4951-bb36-f1ab788a66b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6E66"/>
    <a:srgbClr val="FFCD00"/>
    <a:srgbClr val="C8865A"/>
    <a:srgbClr val="45A975"/>
    <a:srgbClr val="FF9933"/>
    <a:srgbClr val="4C9BDC"/>
    <a:srgbClr val="EE8E0F"/>
    <a:srgbClr val="E9E9E9"/>
    <a:srgbClr val="FEE05E"/>
    <a:srgbClr val="597A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E9427A-2DC5-79EF-89D9-F0F59A57539D}" v="36" dt="2022-12-02T12:11:54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Sin estilo ni cuadrícul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Estilo me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Estilo oscuro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Estilo oscuro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13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handoutMaster" Target="handoutMasters/handoutMaster1.xml"/><Relationship Id="rId42" Type="http://schemas.microsoft.com/office/2018/10/relationships/authors" Target="author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ene Bueno" userId="0314d85f-60b9-4734-bd16-72ba007358df" providerId="ADAL" clId="{DC492422-B2AB-43AE-8F38-B12BC5E8402F}"/>
    <pc:docChg chg="modSld">
      <pc:chgData name="Irene Bueno" userId="0314d85f-60b9-4734-bd16-72ba007358df" providerId="ADAL" clId="{DC492422-B2AB-43AE-8F38-B12BC5E8402F}" dt="2022-12-02T12:13:20.453" v="4" actId="27918"/>
      <pc:docMkLst>
        <pc:docMk/>
      </pc:docMkLst>
      <pc:sldChg chg="mod">
        <pc:chgData name="Irene Bueno" userId="0314d85f-60b9-4734-bd16-72ba007358df" providerId="ADAL" clId="{DC492422-B2AB-43AE-8F38-B12BC5E8402F}" dt="2022-12-02T12:13:20.453" v="4" actId="27918"/>
        <pc:sldMkLst>
          <pc:docMk/>
          <pc:sldMk cId="2564396610" sldId="536"/>
        </pc:sldMkLst>
      </pc:sldChg>
    </pc:docChg>
  </pc:docChgLst>
  <pc:docChgLst>
    <pc:chgData name="Irene Bueno" userId="S::irene.bueno@anthesisgroup.com::0314d85f-60b9-4734-bd16-72ba007358df" providerId="AD" clId="Web-{87E9427A-2DC5-79EF-89D9-F0F59A57539D}"/>
    <pc:docChg chg="modSld">
      <pc:chgData name="Irene Bueno" userId="S::irene.bueno@anthesisgroup.com::0314d85f-60b9-4734-bd16-72ba007358df" providerId="AD" clId="Web-{87E9427A-2DC5-79EF-89D9-F0F59A57539D}" dt="2022-12-02T12:01:26.022" v="29"/>
      <pc:docMkLst>
        <pc:docMk/>
      </pc:docMkLst>
      <pc:sldChg chg="modSp">
        <pc:chgData name="Irene Bueno" userId="S::irene.bueno@anthesisgroup.com::0314d85f-60b9-4734-bd16-72ba007358df" providerId="AD" clId="Web-{87E9427A-2DC5-79EF-89D9-F0F59A57539D}" dt="2022-12-02T11:59:32.486" v="27" actId="1076"/>
        <pc:sldMkLst>
          <pc:docMk/>
          <pc:sldMk cId="3240001426" sldId="494"/>
        </pc:sldMkLst>
        <pc:spChg chg="mod">
          <ac:chgData name="Irene Bueno" userId="S::irene.bueno@anthesisgroup.com::0314d85f-60b9-4734-bd16-72ba007358df" providerId="AD" clId="Web-{87E9427A-2DC5-79EF-89D9-F0F59A57539D}" dt="2022-12-02T11:59:32.486" v="27" actId="1076"/>
          <ac:spMkLst>
            <pc:docMk/>
            <pc:sldMk cId="3240001426" sldId="494"/>
            <ac:spMk id="23" creationId="{61F3258A-710F-4419-AC90-0E70A8359F85}"/>
          </ac:spMkLst>
        </pc:spChg>
        <pc:picChg chg="mod">
          <ac:chgData name="Irene Bueno" userId="S::irene.bueno@anthesisgroup.com::0314d85f-60b9-4734-bd16-72ba007358df" providerId="AD" clId="Web-{87E9427A-2DC5-79EF-89D9-F0F59A57539D}" dt="2022-12-02T11:58:02.920" v="5" actId="1076"/>
          <ac:picMkLst>
            <pc:docMk/>
            <pc:sldMk cId="3240001426" sldId="494"/>
            <ac:picMk id="28" creationId="{84211213-701F-4FBF-ADFA-8624A9322BB8}"/>
          </ac:picMkLst>
        </pc:picChg>
      </pc:sldChg>
      <pc:sldChg chg="modSp">
        <pc:chgData name="Irene Bueno" userId="S::irene.bueno@anthesisgroup.com::0314d85f-60b9-4734-bd16-72ba007358df" providerId="AD" clId="Web-{87E9427A-2DC5-79EF-89D9-F0F59A57539D}" dt="2022-12-02T12:01:26.022" v="29"/>
        <pc:sldMkLst>
          <pc:docMk/>
          <pc:sldMk cId="4174490633" sldId="535"/>
        </pc:sldMkLst>
        <pc:graphicFrameChg chg="mod modGraphic">
          <ac:chgData name="Irene Bueno" userId="S::irene.bueno@anthesisgroup.com::0314d85f-60b9-4734-bd16-72ba007358df" providerId="AD" clId="Web-{87E9427A-2DC5-79EF-89D9-F0F59A57539D}" dt="2022-12-02T12:01:26.022" v="29"/>
          <ac:graphicFrameMkLst>
            <pc:docMk/>
            <pc:sldMk cId="4174490633" sldId="535"/>
            <ac:graphicFrameMk id="2" creationId="{F3029A83-E756-485B-A25C-8BE7EB5EDC56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 sz="2400" b="1" dirty="0">
                <a:solidFill>
                  <a:schemeClr val="tx1"/>
                </a:solidFill>
                <a:latin typeface="+mj-lt"/>
                <a:cs typeface="Calibri" panose="020F0502020204030204" pitchFamily="34" charset="0"/>
              </a:rPr>
              <a:t>NUESTROS</a:t>
            </a:r>
            <a:r>
              <a:rPr lang="es-ES" sz="2400" b="1" baseline="0" dirty="0">
                <a:solidFill>
                  <a:schemeClr val="tx1"/>
                </a:solidFill>
                <a:latin typeface="+mj-lt"/>
                <a:cs typeface="Calibri" panose="020F0502020204030204" pitchFamily="34" charset="0"/>
              </a:rPr>
              <a:t> ARMARIOS</a:t>
            </a:r>
            <a:endParaRPr lang="es-ES" sz="2400" b="1" dirty="0">
              <a:solidFill>
                <a:schemeClr val="tx1"/>
              </a:solidFill>
              <a:latin typeface="+mj-lt"/>
              <a:cs typeface="Calibri" panose="020F0502020204030204" pitchFamily="34" charset="0"/>
            </a:endParaRPr>
          </a:p>
        </c:rich>
      </c:tx>
      <c:layout>
        <c:manualLayout>
          <c:xMode val="edge"/>
          <c:yMode val="edge"/>
          <c:x val="0.41193491527686632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794428371327114"/>
          <c:y val="0.12653273855573316"/>
          <c:w val="0.86205571628672883"/>
          <c:h val="0.572073064440137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Hoja1!$B$6</c:f>
              <c:strCache>
                <c:ptCount val="1"/>
                <c:pt idx="0">
                  <c:v>Gasto hídrico (l)</c:v>
                </c:pt>
              </c:strCache>
            </c:strRef>
          </c:tx>
          <c:spPr>
            <a:solidFill>
              <a:srgbClr val="4C9BDC"/>
            </a:solidFill>
            <a:ln>
              <a:noFill/>
            </a:ln>
            <a:effectLst/>
          </c:spPr>
          <c:invertIfNegative val="0"/>
          <c:cat>
            <c:strRef>
              <c:f>Hoja1!$A$7:$A$12</c:f>
              <c:strCache>
                <c:ptCount val="6"/>
                <c:pt idx="0">
                  <c:v>Grupo 1</c:v>
                </c:pt>
                <c:pt idx="1">
                  <c:v>Grupo 2</c:v>
                </c:pt>
                <c:pt idx="2">
                  <c:v>Grupo 3</c:v>
                </c:pt>
                <c:pt idx="3">
                  <c:v>Grupo 4</c:v>
                </c:pt>
                <c:pt idx="4">
                  <c:v>Grupo 5</c:v>
                </c:pt>
                <c:pt idx="5">
                  <c:v>Grupo 6</c:v>
                </c:pt>
              </c:strCache>
            </c:strRef>
          </c:cat>
          <c:val>
            <c:numRef>
              <c:f>Hoja1!$B$7:$B$12</c:f>
              <c:numCache>
                <c:formatCode>#,##0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7EC-4628-B2A4-A04A87D34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644654575"/>
        <c:axId val="644655407"/>
      </c:barChart>
      <c:lineChart>
        <c:grouping val="standard"/>
        <c:varyColors val="0"/>
        <c:ser>
          <c:idx val="1"/>
          <c:order val="1"/>
          <c:tx>
            <c:strRef>
              <c:f>Hoja1!$C$6</c:f>
              <c:strCache>
                <c:ptCount val="1"/>
                <c:pt idx="0">
                  <c:v>Huella de carbono (Kg)</c:v>
                </c:pt>
              </c:strCache>
            </c:strRef>
          </c:tx>
          <c:spPr>
            <a:ln w="28575" cap="rnd">
              <a:solidFill>
                <a:srgbClr val="C8865A"/>
              </a:solidFill>
              <a:round/>
            </a:ln>
            <a:effectLst/>
          </c:spPr>
          <c:marker>
            <c:symbol val="none"/>
          </c:marker>
          <c:cat>
            <c:strRef>
              <c:f>Hoja1!$A$7:$A$12</c:f>
              <c:strCache>
                <c:ptCount val="6"/>
                <c:pt idx="0">
                  <c:v>Grupo 1</c:v>
                </c:pt>
                <c:pt idx="1">
                  <c:v>Grupo 2</c:v>
                </c:pt>
                <c:pt idx="2">
                  <c:v>Grupo 3</c:v>
                </c:pt>
                <c:pt idx="3">
                  <c:v>Grupo 4</c:v>
                </c:pt>
                <c:pt idx="4">
                  <c:v>Grupo 5</c:v>
                </c:pt>
                <c:pt idx="5">
                  <c:v>Grupo 6</c:v>
                </c:pt>
              </c:strCache>
            </c:strRef>
          </c:cat>
          <c:val>
            <c:numRef>
              <c:f>Hoja1!$C$7:$C$12</c:f>
              <c:numCache>
                <c:formatCode>#,##0.00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7EC-4628-B2A4-A04A87D345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96596383"/>
        <c:axId val="1496597631"/>
      </c:lineChart>
      <c:catAx>
        <c:axId val="6446545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pPr>
            <a:endParaRPr lang="es-ES"/>
          </a:p>
        </c:txPr>
        <c:crossAx val="644655407"/>
        <c:crosses val="autoZero"/>
        <c:auto val="1"/>
        <c:lblAlgn val="ctr"/>
        <c:lblOffset val="100"/>
        <c:noMultiLvlLbl val="0"/>
      </c:catAx>
      <c:valAx>
        <c:axId val="644655407"/>
        <c:scaling>
          <c:orientation val="minMax"/>
          <c:max val="50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0"/>
                  <a:lumOff val="50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644654575"/>
        <c:crosses val="autoZero"/>
        <c:crossBetween val="between"/>
        <c:majorUnit val="50000"/>
        <c:minorUnit val="1"/>
      </c:valAx>
      <c:valAx>
        <c:axId val="1496597631"/>
        <c:scaling>
          <c:orientation val="minMax"/>
          <c:max val="2000"/>
        </c:scaling>
        <c:delete val="0"/>
        <c:axPos val="r"/>
        <c:numFmt formatCode="#,##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496596383"/>
        <c:crosses val="max"/>
        <c:crossBetween val="between"/>
      </c:valAx>
      <c:catAx>
        <c:axId val="1496596383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96597631"/>
        <c:crosses val="autoZero"/>
        <c:auto val="1"/>
        <c:lblAlgn val="ctr"/>
        <c:lblOffset val="100"/>
        <c:noMultiLvlLbl val="0"/>
      </c:cat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E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B2989A-2934-4E8C-812B-6D9F97DBEB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F178B9-6089-4ADA-B968-2121D1D12D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0F993-67C2-4D62-82E3-5B80206D052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C8477-8BE8-4091-924E-E32F34D2BC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58EB-4C42-4D55-B8ED-85489FBCBD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AC31AB-BB6F-4713-9C73-54A08457BD13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5652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FC33A-EDB5-2E42-B388-B765BB887C9A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466874-F57C-3747-BEE0-82E49AAA52A7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2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1pPr>
    <a:lvl2pPr marL="428589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2pPr>
    <a:lvl3pPr marL="857178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3pPr>
    <a:lvl4pPr marL="1285767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4pPr>
    <a:lvl5pPr marL="1714357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5pPr>
    <a:lvl6pPr marL="2142946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6pPr>
    <a:lvl7pPr marL="2571536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7pPr>
    <a:lvl8pPr marL="3000125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8pPr>
    <a:lvl9pPr marL="3428714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8571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20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 basura ha existido desde el momento en que el ser humano apareció en este planeta: desde las primeras civilizaciones hasta las grandes ciudades de hoy en día, la basura ha sido un problema que ha ido incrementándose.</a:t>
            </a:r>
            <a:endParaRPr lang="en-GB" sz="120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66874-F57C-3747-BEE0-82E49AAA52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51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Client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AC2E43D6-435B-064B-80A6-FADE5B396FB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18145" y="1876375"/>
            <a:ext cx="3152334" cy="1367854"/>
          </a:xfrm>
          <a:prstGeom prst="rect">
            <a:avLst/>
          </a:prstGeom>
        </p:spPr>
        <p:txBody>
          <a:bodyPr lIns="0"/>
          <a:lstStyle>
            <a:lvl1pPr marL="0" indent="0">
              <a:spcBef>
                <a:spcPts val="0"/>
              </a:spcBef>
              <a:buNone/>
              <a:defRPr sz="2800" cap="all" baseline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</a:defRPr>
            </a:lvl1pPr>
          </a:lstStyle>
          <a:p>
            <a:pPr lvl="0"/>
            <a:r>
              <a:rPr lang="en-GB" err="1"/>
              <a:t>Título</a:t>
            </a:r>
            <a:endParaRPr lang="en-GB"/>
          </a:p>
          <a:p>
            <a:pPr lvl="0"/>
            <a:endParaRPr lang="en-GB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C67988C1-5FFC-F740-B398-D06C0F2834C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806825" y="0"/>
            <a:ext cx="7623175" cy="569741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B6F373EE-8CAC-CE42-AAAF-DA425AFA0B9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8146" y="3547427"/>
            <a:ext cx="3018184" cy="673100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400" b="1"/>
            </a:lvl1pPr>
            <a:lvl2pPr marL="428589" indent="0">
              <a:buNone/>
              <a:defRPr sz="1400" b="1"/>
            </a:lvl2pPr>
            <a:lvl3pPr marL="857178" indent="0">
              <a:buNone/>
              <a:defRPr sz="1400" b="1"/>
            </a:lvl3pPr>
            <a:lvl4pPr marL="1285767" indent="0">
              <a:buNone/>
              <a:defRPr sz="1400" b="1"/>
            </a:lvl4pPr>
            <a:lvl5pPr marL="1714357" indent="0">
              <a:buNone/>
              <a:defRPr sz="1400" b="1"/>
            </a:lvl5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256D5225-7340-DA4B-B7DC-2DF06F656C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8146" y="4574953"/>
            <a:ext cx="3018184" cy="673100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000" b="1">
                <a:solidFill>
                  <a:schemeClr val="tx2"/>
                </a:solidFill>
              </a:defRPr>
            </a:lvl1pPr>
            <a:lvl2pPr marL="428589" indent="0">
              <a:buNone/>
              <a:defRPr sz="1400" b="1"/>
            </a:lvl2pPr>
            <a:lvl3pPr marL="857178" indent="0">
              <a:buNone/>
              <a:defRPr sz="1400" b="1"/>
            </a:lvl3pPr>
            <a:lvl4pPr marL="1285767" indent="0">
              <a:buNone/>
              <a:defRPr sz="1400" b="1"/>
            </a:lvl4pPr>
            <a:lvl5pPr marL="1714357" indent="0">
              <a:buNone/>
              <a:defRPr sz="1400" b="1"/>
            </a:lvl5pPr>
          </a:lstStyle>
          <a:p>
            <a:pPr lvl="0"/>
            <a:r>
              <a:rPr lang="en-GB" err="1"/>
              <a:t>Fecha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6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Full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7264987-F9AB-481D-800F-70D464DF470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"/>
            <a:ext cx="11430000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CA"/>
              <a:t>[Picture]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134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Core Content Plai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8" y="5988609"/>
            <a:ext cx="622261" cy="224073"/>
          </a:xfrm>
          <a:prstGeom prst="rect">
            <a:avLst/>
          </a:prstGeom>
        </p:spPr>
        <p:txBody>
          <a:bodyPr lIns="91440" rIns="228600"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10290059" cy="387826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>
                <a:solidFill>
                  <a:schemeClr val="bg2">
                    <a:lumMod val="10000"/>
                  </a:schemeClr>
                </a:solidFill>
              </a:defRPr>
            </a:lvl1pPr>
            <a:lvl2pPr marL="230188" indent="-230188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3550" indent="-233363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2625" indent="-220663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 marL="341313" indent="-341313">
              <a:lnSpc>
                <a:spcPct val="100000"/>
              </a:lnSpc>
              <a:spcBef>
                <a:spcPts val="2400"/>
              </a:spcBef>
              <a:buClr>
                <a:schemeClr val="accent1"/>
              </a:buClr>
              <a:buSzPct val="100000"/>
              <a:buFont typeface="Wingdings 3" panose="05040102010807070707" pitchFamily="18" charset="2"/>
              <a:buChar char="u"/>
              <a:defRPr sz="1800" b="1">
                <a:solidFill>
                  <a:schemeClr val="bg2">
                    <a:lumMod val="10000"/>
                  </a:schemeClr>
                </a:solidFill>
              </a:defRPr>
            </a:lvl8pPr>
            <a:lvl9pPr marL="573088" indent="-231775">
              <a:lnSpc>
                <a:spcPct val="100000"/>
              </a:lnSpc>
              <a:spcBef>
                <a:spcPts val="600"/>
              </a:spcBef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78FC898-AEC6-4EAF-B9EE-94CE7563C4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2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One Column with 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12064" y="2137839"/>
            <a:ext cx="10295675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0"/>
            <a:endParaRPr lang="en-GB"/>
          </a:p>
          <a:p>
            <a:pPr lvl="6"/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219BC8B0-A21D-448A-9859-B7A449B84D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3" y="1673352"/>
            <a:ext cx="6984618" cy="400110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 b="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EED0977-4201-4707-AA5D-003D15A036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kern="1200" cap="all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857178" rtl="0" eaLnBrk="1" latinLnBrk="0" hangingPunct="1">
              <a:lnSpc>
                <a:spcPct val="90000"/>
              </a:lnSpc>
              <a:spcBef>
                <a:spcPts val="0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31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esentation -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 algn="l" defTabSz="857178" rtl="0" eaLnBrk="1" latinLnBrk="0" hangingPunct="1">
              <a:lnSpc>
                <a:spcPct val="90000"/>
              </a:lnSpc>
              <a:spcBef>
                <a:spcPts val="0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649924" y="561467"/>
            <a:ext cx="6149723" cy="504685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F8D34E7-A747-4E2D-A52E-C1AD72AABE5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2" y="1673352"/>
            <a:ext cx="3580701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4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2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4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1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wo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4778123" cy="3901441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021524" y="1676399"/>
            <a:ext cx="4778123" cy="3901441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AC94C9F-0599-441F-B58C-19F015CEB0F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41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wo Column with Sub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12064" y="2137839"/>
            <a:ext cx="4807191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219BC8B0-A21D-448A-9859-B7A449B84D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2" y="1673352"/>
            <a:ext cx="4805793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E85F4124-28FB-45ED-98E1-EDEE951FB273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5992365" y="2137839"/>
            <a:ext cx="4807191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71AEE238-5C90-4938-BA8B-16D1512E410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92366" y="1673351"/>
            <a:ext cx="4807282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lang="en-GB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EED0977-4201-4707-AA5D-003D15A036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73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hree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>
                <a:solidFill>
                  <a:schemeClr val="bg2">
                    <a:lumMod val="10000"/>
                  </a:schemeClr>
                </a:solidFill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Content Placeholder 9">
            <a:extLst>
              <a:ext uri="{FF2B5EF4-FFF2-40B4-BE49-F238E27FC236}">
                <a16:creationId xmlns:a16="http://schemas.microsoft.com/office/drawing/2014/main" id="{ED8D1D51-B6C6-4D77-89C5-4B53B978AE29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118996" y="1676399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CF838EDC-4FC5-44E7-8854-0CF93356003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728404" y="1676400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AEB806EF-27EC-4698-BF4F-F708F4C453E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670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hree Column with Sub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2137839"/>
            <a:ext cx="3071243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Content Placeholder 9">
            <a:extLst>
              <a:ext uri="{FF2B5EF4-FFF2-40B4-BE49-F238E27FC236}">
                <a16:creationId xmlns:a16="http://schemas.microsoft.com/office/drawing/2014/main" id="{ED8D1D51-B6C6-4D77-89C5-4B53B978AE29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118996" y="2137839"/>
            <a:ext cx="3071243" cy="341682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CF838EDC-4FC5-44E7-8854-0CF93356003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728404" y="2137838"/>
            <a:ext cx="3071243" cy="3416826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E5D9936F-4CA2-4187-8301-53C3C9A371C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462" y="1673352"/>
            <a:ext cx="3067369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FF92C79-A047-4333-BAA6-E915952BC4C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22870" y="1673351"/>
            <a:ext cx="3067369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365F48B-1036-446F-933E-D6414477EDC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728404" y="1673352"/>
            <a:ext cx="3079335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62E25AED-A564-4371-AD4F-09601615D8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0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Bullets with Chart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7" y="1673352"/>
            <a:ext cx="3584575" cy="39225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spcBef>
                <a:spcPts val="1800"/>
              </a:spcBef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3C8A479-2E75-43FA-8078-3F2322F3DD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94717" y="1673921"/>
            <a:ext cx="6404939" cy="338554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Tx/>
              <a:buNone/>
              <a:defRPr sz="16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r>
              <a:rPr lang="en-GB"/>
              <a:t> de </a:t>
            </a:r>
            <a:r>
              <a:rPr lang="en-GB" err="1"/>
              <a:t>gráfico</a:t>
            </a:r>
            <a:endParaRPr lang="en-GB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D8477918-B900-4023-9BBF-2090EC999879}"/>
              </a:ext>
            </a:extLst>
          </p:cNvPr>
          <p:cNvSpPr>
            <a:spLocks noGrp="1"/>
          </p:cNvSpPr>
          <p:nvPr>
            <p:ph type="chart" sz="quarter" idx="23" hasCustomPrompt="1"/>
          </p:nvPr>
        </p:nvSpPr>
        <p:spPr>
          <a:xfrm>
            <a:off x="4394200" y="2031397"/>
            <a:ext cx="6405447" cy="353546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 err="1"/>
              <a:t>Gráfico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F49D4E1-3D6E-4774-ACE5-5004E196DF5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34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673352"/>
            <a:ext cx="497268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C561352-432F-4D08-92F4-309F9D1EA7C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826960" y="1673353"/>
            <a:ext cx="497268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85A4C86-611B-4F9A-8E96-88840D0484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86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wo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94163" y="1673352"/>
            <a:ext cx="312075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1"/>
            <a:r>
              <a:rPr lang="en-GB" err="1"/>
              <a:t>Texto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6" y="1673352"/>
            <a:ext cx="3167697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678890" y="1673353"/>
            <a:ext cx="312075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Click “Increase List Level” for heading and bullets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  <a:p>
            <a:pPr lvl="5"/>
            <a:r>
              <a:rPr lang="en-GB"/>
              <a:t>Sixth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7B08FDF-10CB-45AD-A247-7AE5E4FBA4F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790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Centered Two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7" y="2134760"/>
            <a:ext cx="4763036" cy="34400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7" y="1475867"/>
            <a:ext cx="7730324" cy="46723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73140" y="2130145"/>
            <a:ext cx="4734599" cy="34400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Tx/>
              <a:buNone/>
            </a:pPr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r>
              <a:rPr lang="en-GB"/>
              <a:t> Segundo </a:t>
            </a:r>
            <a:r>
              <a:rPr lang="en-GB" err="1"/>
              <a:t>nivel</a:t>
            </a:r>
            <a:endParaRPr lang="en-GB"/>
          </a:p>
          <a:p>
            <a:pPr lvl="2"/>
            <a:endParaRPr lang="en-GB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CFBF3FC7-FBF8-4EF6-ACD2-F18DA328B17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220349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Centered Two Column with headings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5" y="2011681"/>
            <a:ext cx="4726507" cy="355790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6" y="1673352"/>
            <a:ext cx="4726507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81232" y="2011681"/>
            <a:ext cx="4726507" cy="3558539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Tx/>
              <a:buNone/>
            </a:pPr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76BC0375-E5A4-422F-8D84-E99B0552A07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81232" y="1673353"/>
            <a:ext cx="4726507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Insert heading here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8156147-1E90-4FA0-84F1-246CCC480FB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726507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514403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hree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7" y="1673352"/>
            <a:ext cx="3213001" cy="393653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E40173EF-99E5-4C96-82B4-763897D870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8042" y="1673352"/>
            <a:ext cx="3213001" cy="390148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91101B5-C5A4-411B-AAC5-8B6C9B421E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6646" y="1673352"/>
            <a:ext cx="3213001" cy="3901482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4933159-F44C-4110-980C-B98BF39887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93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hree Columns with headings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2064" y="2014666"/>
            <a:ext cx="3210374" cy="356017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  <a:p>
            <a:pPr lvl="4"/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E40173EF-99E5-4C96-82B4-763897D870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8042" y="2014666"/>
            <a:ext cx="3213001" cy="3560169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91101B5-C5A4-411B-AAC5-8B6C9B421E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6646" y="2014664"/>
            <a:ext cx="3213001" cy="356017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0EBF409-43D5-47A7-97A4-CEE7D1E1264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12064" y="1673352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C7B4A570-9DD6-4130-95BE-F3150F95661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44570" y="1673352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239ED26-728C-4C93-B996-A23B31606AC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83175" y="1673351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86647354-7D4E-4093-808A-9F332C4B115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5476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b-section Divider Slide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BD7BA-BA5E-AA4C-9968-27D7C3840AF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96356" y="2051049"/>
            <a:ext cx="2822751" cy="232727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8600" b="1" i="0" kern="800" spc="-900" baseline="0">
                <a:solidFill>
                  <a:schemeClr val="tx2"/>
                </a:solidFill>
                <a:latin typeface="Arial Black" panose="020B0A04020102020204" pitchFamily="34" charset="0"/>
              </a:defRPr>
            </a:lvl1pPr>
            <a:lvl2pPr marL="428589" indent="0" algn="l">
              <a:buNone/>
              <a:defRPr>
                <a:solidFill>
                  <a:schemeClr val="tx2"/>
                </a:solidFill>
              </a:defRPr>
            </a:lvl2pPr>
            <a:lvl3pPr marL="857178" indent="0" algn="l">
              <a:buNone/>
              <a:defRPr>
                <a:solidFill>
                  <a:schemeClr val="tx2"/>
                </a:solidFill>
              </a:defRPr>
            </a:lvl3pPr>
            <a:lvl4pPr marL="1285767" indent="0" algn="l">
              <a:buNone/>
              <a:defRPr>
                <a:solidFill>
                  <a:schemeClr val="tx2"/>
                </a:solidFill>
              </a:defRPr>
            </a:lvl4pPr>
            <a:lvl5pPr marL="1714357" indent="0" algn="l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01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4275147-5BD8-134C-8F33-A0D2A410AD3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628353" y="2148472"/>
            <a:ext cx="8801647" cy="3412757"/>
          </a:xfrm>
          <a:prstGeom prst="rect">
            <a:avLst/>
          </a:prstGeom>
        </p:spPr>
        <p:txBody>
          <a:bodyPr lIns="0" rIns="0"/>
          <a:lstStyle>
            <a:lvl1pPr marL="0" indent="0">
              <a:spcBef>
                <a:spcPts val="0"/>
              </a:spcBef>
              <a:buNone/>
              <a:defRPr sz="6599" b="1" i="0" cap="none" baseline="0">
                <a:solidFill>
                  <a:schemeClr val="tx1"/>
                </a:solidFill>
                <a:latin typeface="Vollkorn Bold" panose="02000503080000020003" pitchFamily="2" charset="0"/>
                <a:cs typeface="Vollkorn Bold" panose="02000503080000020003" pitchFamily="2" charset="0"/>
              </a:defRPr>
            </a:lvl1pPr>
            <a:lvl2pPr marL="428589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2pPr>
            <a:lvl3pPr marL="857178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3pPr>
            <a:lvl4pPr marL="1285767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4pPr>
            <a:lvl5pPr marL="1714357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r>
              <a:rPr lang="en-GB"/>
              <a:t> </a:t>
            </a:r>
            <a:r>
              <a:rPr lang="en-GB" err="1"/>
              <a:t>en</a:t>
            </a:r>
            <a:r>
              <a:rPr lang="en-GB"/>
              <a:t> </a:t>
            </a:r>
            <a:r>
              <a:rPr lang="en-GB" err="1"/>
              <a:t>minúsculas</a:t>
            </a:r>
            <a:endParaRPr lang="en-GB"/>
          </a:p>
        </p:txBody>
      </p:sp>
      <p:sp>
        <p:nvSpPr>
          <p:cNvPr id="6" name="Slide Number Placeholder 2">
            <a:extLst>
              <a:ext uri="{FF2B5EF4-FFF2-40B4-BE49-F238E27FC236}">
                <a16:creationId xmlns:a16="http://schemas.microsoft.com/office/drawing/2014/main" id="{D75309C4-E112-4ACC-A8D4-2B12EF850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9630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911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6001672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0" indent="0">
              <a:spcBef>
                <a:spcPts val="0"/>
              </a:spcBef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ca-ES" noProof="0" dirty="0" err="1"/>
              <a:t>Título</a:t>
            </a:r>
            <a:endParaRPr lang="ca-ES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F8954F3-2995-4E42-9662-166CAF76B15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859463" y="1"/>
            <a:ext cx="557053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C2936B5A-65DB-4A36-9A79-60F70E47EB6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endParaRPr lang="ca-ES" noProof="0" dirty="0"/>
          </a:p>
        </p:txBody>
      </p:sp>
    </p:spTree>
    <p:extLst>
      <p:ext uri="{BB962C8B-B14F-4D97-AF65-F5344CB8AC3E}">
        <p14:creationId xmlns:p14="http://schemas.microsoft.com/office/powerpoint/2010/main" val="9032235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Call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F1023E-EEE0-439D-B8D0-4B2C66177D22}"/>
              </a:ext>
            </a:extLst>
          </p:cNvPr>
          <p:cNvSpPr/>
          <p:nvPr userDrawn="1"/>
        </p:nvSpPr>
        <p:spPr>
          <a:xfrm>
            <a:off x="6435724" y="0"/>
            <a:ext cx="3779839" cy="5554662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649836" y="561467"/>
            <a:ext cx="3255811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/>
              <a:t>Your heading goes here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6A06827F-8002-47CC-AE36-61348BA93C9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96F8E366-A768-4061-8D78-7B2E7E1CE35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This is where the main text of your slide should go. Try to keep it simple. Use short sentences and accessible language. 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5903F12D-4307-4EE6-B74C-939103B751B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649836" y="1348112"/>
            <a:ext cx="325581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/>
              <a:t>This is a good place to make a list or put some callouts of evidence, or another category of information. </a:t>
            </a:r>
          </a:p>
        </p:txBody>
      </p:sp>
    </p:spTree>
    <p:extLst>
      <p:ext uri="{BB962C8B-B14F-4D97-AF65-F5344CB8AC3E}">
        <p14:creationId xmlns:p14="http://schemas.microsoft.com/office/powerpoint/2010/main" val="22569703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Call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F447CA8-24CC-448D-AE89-FC6BE8724BA1}"/>
              </a:ext>
            </a:extLst>
          </p:cNvPr>
          <p:cNvSpPr/>
          <p:nvPr userDrawn="1"/>
        </p:nvSpPr>
        <p:spPr>
          <a:xfrm>
            <a:off x="5859463" y="-1"/>
            <a:ext cx="5570537" cy="5554663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49999" y="1052132"/>
            <a:ext cx="4440121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FC0E4B41-4270-2640-98F1-2BBF2F373BB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59525" y="1821514"/>
            <a:ext cx="4440122" cy="192679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400" b="1" i="0">
                <a:solidFill>
                  <a:schemeClr val="bg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636B01E-BE49-4728-B77B-56D4D8AE1D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CCD9E68-F5A9-4A28-A510-D53664B6DF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563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51DE4B-B9C9-4682-89DC-FC62EC66FE7E}"/>
              </a:ext>
            </a:extLst>
          </p:cNvPr>
          <p:cNvSpPr/>
          <p:nvPr userDrawn="1"/>
        </p:nvSpPr>
        <p:spPr>
          <a:xfrm>
            <a:off x="7586663" y="-1"/>
            <a:ext cx="3843337" cy="5554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126413" y="622300"/>
            <a:ext cx="2673233" cy="375602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4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349249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C1909DE-EB05-48A6-B832-40FB6C04D3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300862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4F06F75-C8F4-444F-9689-F4A545E11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43DC4A5B-1340-4878-88C7-3BD3AC4A3D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29076" y="1348112"/>
            <a:ext cx="2670563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5064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8609D9-9FCE-4287-B347-2EA5ACDDBC64}"/>
              </a:ext>
            </a:extLst>
          </p:cNvPr>
          <p:cNvSpPr/>
          <p:nvPr userDrawn="1"/>
        </p:nvSpPr>
        <p:spPr>
          <a:xfrm>
            <a:off x="4094163" y="0"/>
            <a:ext cx="3487737" cy="55546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496363" y="565855"/>
            <a:ext cx="2665412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4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3" y="-1"/>
            <a:ext cx="3843337" cy="555466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AD75846F-C9B0-43B1-B582-BEFE8409664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6F8F1780-6764-481D-89E9-6F397FC97B3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96363" y="1348112"/>
            <a:ext cx="2662750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037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&amp; Callou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8A405F-1AEA-4690-BD8B-4188E68030D5}"/>
              </a:ext>
            </a:extLst>
          </p:cNvPr>
          <p:cNvSpPr/>
          <p:nvPr userDrawn="1"/>
        </p:nvSpPr>
        <p:spPr>
          <a:xfrm>
            <a:off x="4094163" y="622300"/>
            <a:ext cx="6697662" cy="49323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76698" y="1220613"/>
            <a:ext cx="2665412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400" b="1" i="0">
                <a:solidFill>
                  <a:schemeClr val="bg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4" y="-1"/>
            <a:ext cx="2628899" cy="4932363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D72AB57-AC5C-4C88-846D-CA1DB75C500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CF68D74F-F510-428F-B1BD-8C809244E0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76698" y="1821513"/>
            <a:ext cx="2662750" cy="310958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2496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Contrast Hea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1237F-FFAF-4D5A-AA96-A8632BA9E817}"/>
              </a:ext>
            </a:extLst>
          </p:cNvPr>
          <p:cNvSpPr/>
          <p:nvPr userDrawn="1"/>
        </p:nvSpPr>
        <p:spPr>
          <a:xfrm>
            <a:off x="0" y="-1"/>
            <a:ext cx="4094163" cy="5554663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5" y="576074"/>
            <a:ext cx="2721128" cy="1410770"/>
          </a:xfrm>
          <a:prstGeom prst="rect">
            <a:avLst/>
          </a:prstGeom>
        </p:spPr>
        <p:txBody>
          <a:bodyPr lIns="0" rIns="0"/>
          <a:lstStyle>
            <a:lvl1pPr marL="11113" indent="0" algn="l" defTabSz="457162" rtl="0" eaLnBrk="1" latinLnBrk="0" hangingPunct="1">
              <a:spcBef>
                <a:spcPts val="0"/>
              </a:spcBef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2pPr>
            <a:lvl3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3pPr>
            <a:lvl4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4pPr>
            <a:lvl5pPr marL="1714357" indent="0">
              <a:buNone/>
              <a:defRPr/>
            </a:lvl5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18F999DA-E1C5-4BC2-AF22-22CB5D05AD9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5" y="2231532"/>
            <a:ext cx="2721128" cy="280528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896260-68A2-43B5-8DC6-859F427282F6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4094164" y="576075"/>
            <a:ext cx="6713576" cy="4978588"/>
          </a:xfrm>
          <a:prstGeom prst="rect">
            <a:avLst/>
          </a:prstGeom>
        </p:spPr>
        <p:txBody>
          <a:bodyPr anchor="ctr"/>
          <a:lstStyle>
            <a:lvl1pPr algn="ctr">
              <a:buNone/>
              <a:defRPr sz="1600"/>
            </a:lvl1pPr>
          </a:lstStyle>
          <a:p>
            <a:pPr lvl="0"/>
            <a:r>
              <a:rPr lang="en-GB"/>
              <a:t>Add image, chart, or content here</a:t>
            </a:r>
          </a:p>
        </p:txBody>
      </p:sp>
    </p:spTree>
    <p:extLst>
      <p:ext uri="{BB962C8B-B14F-4D97-AF65-F5344CB8AC3E}">
        <p14:creationId xmlns:p14="http://schemas.microsoft.com/office/powerpoint/2010/main" val="8529545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tailed Callou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D063669-4D6E-4A76-A9B9-BC46EEE63BEB}"/>
              </a:ext>
            </a:extLst>
          </p:cNvPr>
          <p:cNvSpPr/>
          <p:nvPr userDrawn="1"/>
        </p:nvSpPr>
        <p:spPr>
          <a:xfrm>
            <a:off x="505965" y="622300"/>
            <a:ext cx="3588198" cy="4277078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81968" y="1218192"/>
            <a:ext cx="2721128" cy="141077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DABC17D-40CD-A84D-965E-E3CEB3FD1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349249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E7D52E1-5718-B04B-84EE-7258387595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94135" y="993422"/>
            <a:ext cx="2697690" cy="60959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tx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26437A96-CBAC-4177-B602-524397614E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1968" y="2628962"/>
            <a:ext cx="2721128" cy="210305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EE0D2F20-E391-4CA8-B611-17C6F0A0378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94136" y="1821513"/>
            <a:ext cx="2697689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367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with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F9F0068-928F-4E1F-8191-CFFBCB6F9566}"/>
              </a:ext>
            </a:extLst>
          </p:cNvPr>
          <p:cNvSpPr/>
          <p:nvPr userDrawn="1"/>
        </p:nvSpPr>
        <p:spPr>
          <a:xfrm>
            <a:off x="4670425" y="622300"/>
            <a:ext cx="2628900" cy="422614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F8954F3-2995-4E42-9662-166CAF76B15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99327" y="0"/>
            <a:ext cx="4130675" cy="555466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FB6523-7E45-AD46-AC9D-99602A694D66}"/>
              </a:ext>
            </a:extLst>
          </p:cNvPr>
          <p:cNvSpPr txBox="1"/>
          <p:nvPr/>
        </p:nvSpPr>
        <p:spPr>
          <a:xfrm>
            <a:off x="4763387" y="657598"/>
            <a:ext cx="5453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5F3F514-CECF-EA48-A7BF-323448DC813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69565" y="1301871"/>
            <a:ext cx="2128566" cy="33105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lvl1pPr marL="0" indent="0" defTabSz="457162">
              <a:lnSpc>
                <a:spcPct val="103000"/>
              </a:lnSpc>
              <a:buNone/>
              <a:defRPr lang="en-GB" sz="1600" b="1" i="1" smtClean="0">
                <a:solidFill>
                  <a:schemeClr val="bg1"/>
                </a:solidFill>
                <a:latin typeface="Bookman Old Style" panose="02050604050505020204" pitchFamily="18" charset="0"/>
              </a:defRPr>
            </a:lvl1pPr>
            <a:lvl2pPr marL="242867" indent="0">
              <a:buNone/>
              <a:defRPr lang="en-GB" sz="1800" smtClean="0"/>
            </a:lvl2pPr>
            <a:lvl3pPr marL="700029" indent="0">
              <a:buNone/>
              <a:defRPr lang="en-GB" sz="1800" smtClean="0"/>
            </a:lvl3pPr>
            <a:lvl4pPr marL="1157191" indent="0">
              <a:buNone/>
              <a:defRPr lang="en-GB" sz="1800" smtClean="0"/>
            </a:lvl4pPr>
            <a:lvl5pPr marL="1614352" indent="0">
              <a:buNone/>
              <a:defRPr lang="en-GB" sz="1800"/>
            </a:lvl5pPr>
          </a:lstStyle>
          <a:p>
            <a:pPr marL="0" lvl="0" defTabSz="457162">
              <a:lnSpc>
                <a:spcPct val="103000"/>
              </a:lnSpc>
            </a:pPr>
            <a:r>
              <a:rPr lang="en-GB" sz="1600" b="1" i="1" err="1">
                <a:solidFill>
                  <a:schemeClr val="bg1"/>
                </a:solidFill>
                <a:latin typeface="Bookman Old Style" panose="02050604050505020204" pitchFamily="18" charset="0"/>
              </a:rPr>
              <a:t>Texto</a:t>
            </a:r>
            <a:r>
              <a:rPr lang="en-GB" sz="1600" b="1" i="1">
                <a:solidFill>
                  <a:schemeClr val="bg1"/>
                </a:solidFill>
                <a:latin typeface="Bookman Old Style" panose="02050604050505020204" pitchFamily="18" charset="0"/>
              </a:rPr>
              <a:t>”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B7D597-6229-C744-961D-FDCFAF9843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876603" y="4338112"/>
            <a:ext cx="1611375" cy="236599"/>
          </a:xfrm>
          <a:prstGeom prst="rect">
            <a:avLst/>
          </a:prstGeom>
        </p:spPr>
        <p:txBody>
          <a:bodyPr lIns="0" rIns="0"/>
          <a:lstStyle>
            <a:lvl1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1pPr>
            <a:lvl2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2pPr>
            <a:lvl3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3pPr>
            <a:lvl4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4pPr>
            <a:lvl5pPr marL="0" indent="0" algn="l" defTabSz="457162" rtl="0" eaLnBrk="1" latinLnBrk="0" hangingPunct="1">
              <a:buNone/>
              <a:defRPr lang="en-GB" sz="1100" b="1" i="0" kern="1200" dirty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5pPr>
          </a:lstStyle>
          <a:p>
            <a:r>
              <a:rPr lang="en-GB" sz="1100" b="1" i="0" err="1">
                <a:solidFill>
                  <a:schemeClr val="accent1"/>
                </a:solidFill>
                <a:latin typeface="Trebuchet MS" panose="020B0703020202090204" pitchFamily="34" charset="0"/>
              </a:rPr>
              <a:t>Créditos</a:t>
            </a:r>
            <a:endParaRPr lang="en-GB" sz="1100" b="1" i="0">
              <a:solidFill>
                <a:schemeClr val="accent1"/>
              </a:solidFill>
              <a:latin typeface="Trebuchet MS" panose="020B0703020202090204" pitchFamily="34" charset="0"/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69AA63-2CCF-41FA-94B9-8B5CED9BAA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803" y="1821513"/>
            <a:ext cx="3584727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704582-E1CD-411C-8209-50F9E80F2FC3}"/>
              </a:ext>
            </a:extLst>
          </p:cNvPr>
          <p:cNvSpPr txBox="1"/>
          <p:nvPr userDrawn="1"/>
        </p:nvSpPr>
        <p:spPr>
          <a:xfrm>
            <a:off x="4763387" y="657598"/>
            <a:ext cx="5453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8364087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ding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8DD7C4-445A-4698-87E2-7CF749996D1D}"/>
              </a:ext>
            </a:extLst>
          </p:cNvPr>
          <p:cNvSpPr/>
          <p:nvPr userDrawn="1"/>
        </p:nvSpPr>
        <p:spPr>
          <a:xfrm>
            <a:off x="505966" y="1"/>
            <a:ext cx="4164460" cy="32146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3214687"/>
            <a:ext cx="11430000" cy="233997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77233" y="567461"/>
            <a:ext cx="3297388" cy="973823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A3A36C1-89B2-4D80-88FB-850EDB6BCF8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85697" y="1556586"/>
            <a:ext cx="3297387" cy="139235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1312D37-473F-4D28-A742-6ED6FB6F1C5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41693" y="567461"/>
            <a:ext cx="2673998" cy="238147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7BBD52C-D299-416A-9EB5-BA3A48BB94E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25649" y="567461"/>
            <a:ext cx="2673998" cy="238147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695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 Presentati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7003959-DE16-458A-B18F-0F5506810E9B}"/>
              </a:ext>
            </a:extLst>
          </p:cNvPr>
          <p:cNvSpPr/>
          <p:nvPr userDrawn="1"/>
        </p:nvSpPr>
        <p:spPr>
          <a:xfrm>
            <a:off x="0" y="0"/>
            <a:ext cx="4094163" cy="2935111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7335837" cy="293511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6"/>
            <a:ext cx="3297388" cy="973823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5223B960-6AD0-474C-8EE0-5CEF4FEDC5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3" y="323062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A4CD100-31BD-5C4A-8758-5FBC91329EB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011874" y="323062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26CBC59F-F0B1-B841-B62A-853C306E642F}"/>
              </a:ext>
            </a:extLst>
          </p:cNvPr>
          <p:cNvSpPr>
            <a:spLocks noGrp="1"/>
          </p:cNvSpPr>
          <p:nvPr>
            <p:ph type="chart" sz="quarter" idx="25" hasCustomPrompt="1"/>
          </p:nvPr>
        </p:nvSpPr>
        <p:spPr>
          <a:xfrm>
            <a:off x="7586663" y="2100263"/>
            <a:ext cx="3212984" cy="34544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[chart]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83BA3150-5994-4EE8-A6EF-CCE867C8B6B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20803" y="3715048"/>
            <a:ext cx="3286023" cy="183961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385BD84B-BB37-452D-827E-707A2E3D448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021325" y="3715049"/>
            <a:ext cx="3278002" cy="183961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4CF61D42-CFD5-4861-9FF6-8C0BD5A58DC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5965" y="1642790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211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 Presentation with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r>
              <a:rPr lang="en-GB"/>
              <a:t> </a:t>
            </a:r>
            <a:r>
              <a:rPr lang="en-GB" err="1"/>
              <a:t>en</a:t>
            </a:r>
            <a:r>
              <a:rPr lang="en-GB"/>
              <a:t> </a:t>
            </a:r>
            <a:r>
              <a:rPr lang="en-GB" err="1"/>
              <a:t>mayúscula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4" y="622299"/>
            <a:ext cx="3205162" cy="4593167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4048AB2-C07D-6049-9549-D84765E642D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463" y="334351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C0A349BC-EEB9-BB4A-8852-9D6154E82E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11874" y="334351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221A29EC-183B-417B-A465-0D120F5BD21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5965" y="3813654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B19155E0-9539-411C-AABF-47CBE3C37D7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001938" y="3815984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724A456-4F7F-40F3-8594-DB42140C09A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20803" y="1604695"/>
            <a:ext cx="328602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0D67E899-4BA4-44B4-BA48-B7F1819CF9E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011874" y="1616810"/>
            <a:ext cx="328602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2533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or Credent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5D3F673-0169-49CF-8823-B22D456E46F3}"/>
              </a:ext>
            </a:extLst>
          </p:cNvPr>
          <p:cNvSpPr/>
          <p:nvPr userDrawn="1"/>
        </p:nvSpPr>
        <p:spPr>
          <a:xfrm>
            <a:off x="505965" y="1"/>
            <a:ext cx="4453385" cy="50461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62835" y="901073"/>
            <a:ext cx="2583523" cy="792786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1600" b="1" i="0" cap="all" baseline="0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pPr marL="0" lvl="0" indent="0" defTabSz="457162">
              <a:spcBef>
                <a:spcPts val="0"/>
              </a:spcBef>
              <a:buNone/>
            </a:pPr>
            <a:r>
              <a:rPr lang="en-GB"/>
              <a:t>TEXTO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64AE67E-51BB-6D4F-853E-02372D95FC5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2126" y="3925281"/>
            <a:ext cx="4356099" cy="925251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Bef>
                <a:spcPts val="0"/>
              </a:spcBef>
              <a:buFontTx/>
              <a:buNone/>
              <a:defRPr sz="1400" b="1" i="1">
                <a:latin typeface="Bookman Old Style" panose="02050604050505020204" pitchFamily="18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“Lorem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”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1320704-E03B-3042-BF71-310269DED75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572125" y="622300"/>
            <a:ext cx="4356100" cy="2900363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[Imagen]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B2CB1DF-3C65-473B-9D00-DCE1B3DB80F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572125" y="4960938"/>
            <a:ext cx="4446588" cy="217487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err="1"/>
              <a:t>Créditos</a:t>
            </a:r>
            <a:endParaRPr lang="en-GB"/>
          </a:p>
          <a:p>
            <a:pPr lvl="0"/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2C0B293-EC35-4929-9A78-AD844DCEEBD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362835" y="2593346"/>
            <a:ext cx="2583523" cy="187959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321981AB-F155-4024-A666-72CC2E56751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62834" y="1917050"/>
            <a:ext cx="2583523" cy="58231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8931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Case Stud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5B62525-7CE4-43A6-97BF-A1C5907081F4}"/>
              </a:ext>
            </a:extLst>
          </p:cNvPr>
          <p:cNvSpPr/>
          <p:nvPr userDrawn="1"/>
        </p:nvSpPr>
        <p:spPr>
          <a:xfrm>
            <a:off x="4112419" y="3051208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78B780-2C6D-4DC8-9184-18CE25C998C7}"/>
              </a:ext>
            </a:extLst>
          </p:cNvPr>
          <p:cNvSpPr/>
          <p:nvPr userDrawn="1"/>
        </p:nvSpPr>
        <p:spPr>
          <a:xfrm>
            <a:off x="7586663" y="3051207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699442"/>
          </a:xfrm>
          <a:prstGeom prst="rect">
            <a:avLst/>
          </a:prstGeom>
        </p:spPr>
        <p:txBody>
          <a:bodyPr l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3D76FF-72A3-0A42-B837-1C0124BB52C8}"/>
              </a:ext>
            </a:extLst>
          </p:cNvPr>
          <p:cNvSpPr/>
          <p:nvPr/>
        </p:nvSpPr>
        <p:spPr>
          <a:xfrm>
            <a:off x="505965" y="3051208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037E5C65-6459-CB43-82C2-A086CBBBAF8C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8486774" y="1"/>
            <a:ext cx="2943225" cy="194430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[imagen]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29FE275-30C8-4F43-A8A3-ADD7BB482EE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9437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24" name="Picture Placeholder 6">
            <a:extLst>
              <a:ext uri="{FF2B5EF4-FFF2-40B4-BE49-F238E27FC236}">
                <a16:creationId xmlns:a16="http://schemas.microsoft.com/office/drawing/2014/main" id="{6298890C-3058-AC4B-AAA7-B85FB3BF74D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075907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25" name="Picture Placeholder 6">
            <a:extLst>
              <a:ext uri="{FF2B5EF4-FFF2-40B4-BE49-F238E27FC236}">
                <a16:creationId xmlns:a16="http://schemas.microsoft.com/office/drawing/2014/main" id="{EAF987A7-B091-2A4E-BBD9-FE0767437753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7591893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2C11468-0E89-0544-80C1-AC17C2199EA5}"/>
              </a:ext>
            </a:extLst>
          </p:cNvPr>
          <p:cNvSpPr/>
          <p:nvPr/>
        </p:nvSpPr>
        <p:spPr>
          <a:xfrm>
            <a:off x="505965" y="5399623"/>
            <a:ext cx="10285860" cy="16940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4409C737-41E0-4446-A88A-907EB173AFB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23951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8B4EA00C-C493-474F-8F68-50853D0C7BB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3951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928B383B-C123-4881-B832-0339D39FC4C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207059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BF1C0D1-DF5A-4DC0-B330-2CAA53A8BA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207059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6F69007F-9D92-461C-8B99-BA1AB6D7C4C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692415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807107E4-36AD-4D44-8263-B5EDB57AD2A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7692415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1531BF13-1BD5-4926-A225-669D96DE4B1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05965" y="1374568"/>
            <a:ext cx="3300862" cy="80475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722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tailed Case Stud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F3C7E78-C53F-4BA7-8CAF-11E9C49411F4}"/>
              </a:ext>
            </a:extLst>
          </p:cNvPr>
          <p:cNvSpPr/>
          <p:nvPr userDrawn="1"/>
        </p:nvSpPr>
        <p:spPr>
          <a:xfrm>
            <a:off x="505965" y="622299"/>
            <a:ext cx="5353498" cy="44238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83702" y="1160954"/>
            <a:ext cx="2433789" cy="62916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1600" b="1" i="0" cap="all" baseline="0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pPr marL="0" lvl="0" indent="0" defTabSz="457162">
              <a:spcBef>
                <a:spcPts val="0"/>
              </a:spcBef>
              <a:buNone/>
            </a:pPr>
            <a:r>
              <a:rPr lang="da-DK"/>
              <a:t>Lorem ipsum dolor sit amet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D2B0117F-9053-6E42-8FE0-FFB6A2143A3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12419" y="0"/>
            <a:ext cx="2627313" cy="4593167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64AE67E-51BB-6D4F-853E-02372D95FC5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9324" y="3578578"/>
            <a:ext cx="2627313" cy="109502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400" b="1" i="1">
                <a:latin typeface="Bookman Old Style" panose="02050604050505020204" pitchFamily="18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“Lorem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”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1030C47-6F62-4C6A-9C9B-13871DCD26D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299325" y="4879975"/>
            <a:ext cx="2627313" cy="266560"/>
          </a:xfrm>
          <a:prstGeom prst="rect">
            <a:avLst/>
          </a:prstGeom>
        </p:spPr>
        <p:txBody>
          <a:bodyPr lIns="0" rIns="0"/>
          <a:lstStyle>
            <a:lvl1pPr marL="0" marR="0" indent="0" algn="l" defTabSz="857178" rtl="0" eaLnBrk="1" fontAlgn="auto" latinLnBrk="0" hangingPunct="1">
              <a:lnSpc>
                <a:spcPct val="90000"/>
              </a:lnSpc>
              <a:spcBef>
                <a:spcPts val="938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000" b="1">
                <a:solidFill>
                  <a:schemeClr val="accent1"/>
                </a:solidFill>
              </a:defRPr>
            </a:lvl1pPr>
            <a:lvl2pPr>
              <a:defRPr sz="1000">
                <a:solidFill>
                  <a:schemeClr val="accent1"/>
                </a:solidFill>
              </a:defRPr>
            </a:lvl2pPr>
            <a:lvl3pPr>
              <a:defRPr sz="1000">
                <a:solidFill>
                  <a:schemeClr val="accent1"/>
                </a:solidFill>
              </a:defRPr>
            </a:lvl3pPr>
            <a:lvl4pPr>
              <a:defRPr sz="1000">
                <a:solidFill>
                  <a:schemeClr val="accent1"/>
                </a:solidFill>
              </a:defRPr>
            </a:lvl4pPr>
            <a:lvl5pPr>
              <a:defRPr sz="1000">
                <a:solidFill>
                  <a:schemeClr val="accent1"/>
                </a:solidFill>
              </a:defRPr>
            </a:lvl5pPr>
          </a:lstStyle>
          <a:p>
            <a:pPr marL="0" marR="0" lvl="0" indent="0" algn="l" defTabSz="857178" rtl="0" eaLnBrk="1" fontAlgn="auto" latinLnBrk="0" hangingPunct="1">
              <a:lnSpc>
                <a:spcPct val="90000"/>
              </a:lnSpc>
              <a:spcBef>
                <a:spcPts val="938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000" b="1" i="0">
                <a:solidFill>
                  <a:schemeClr val="accent1"/>
                </a:solidFill>
                <a:latin typeface="Trebuchet MS" panose="020B0703020202090204" pitchFamily="34" charset="0"/>
              </a:rPr>
              <a:t>Lorem ipsum </a:t>
            </a:r>
            <a:r>
              <a:rPr lang="en-GB" sz="1000" b="1" i="0" err="1">
                <a:solidFill>
                  <a:schemeClr val="accent1"/>
                </a:solidFill>
                <a:latin typeface="Trebuchet MS" panose="020B0703020202090204" pitchFamily="34" charset="0"/>
              </a:rPr>
              <a:t>dolor</a:t>
            </a:r>
            <a:r>
              <a:rPr lang="en-GB" sz="1000" b="1" i="0">
                <a:solidFill>
                  <a:schemeClr val="accent1"/>
                </a:solidFill>
                <a:latin typeface="Trebuchet MS" panose="020B0703020202090204" pitchFamily="34" charset="0"/>
              </a:rPr>
              <a:t> 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F4D8AA17-D42F-41F8-9A88-3E567875D30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83703" y="2449064"/>
            <a:ext cx="2469123" cy="2020925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9CC9130C-315A-4777-9FD9-3D41C6AF52F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83702" y="1914100"/>
            <a:ext cx="2469123" cy="41467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. 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7ECCAA5F-73B7-4071-8D16-8CE16DAAB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297897" y="622299"/>
            <a:ext cx="262731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marR="0" lvl="0" indent="0" algn="l" defTabSz="8571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6351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 Layout 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6"/>
            <a:ext cx="2721126" cy="1181609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DBA39299-26CE-784A-B664-5B4B0E58957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13137" y="576000"/>
            <a:ext cx="6794601" cy="83871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600" b="1">
                <a:solidFill>
                  <a:schemeClr val="tx1"/>
                </a:solidFill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Headline observation: what do you want to be your client’s key takeaway from this chart? What do you want to draw attention to?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5310B005-7286-3548-9F37-5B6E6F91594F}"/>
              </a:ext>
            </a:extLst>
          </p:cNvPr>
          <p:cNvSpPr>
            <a:spLocks noGrp="1"/>
          </p:cNvSpPr>
          <p:nvPr>
            <p:ph type="chart" sz="quarter" idx="21" hasCustomPrompt="1"/>
          </p:nvPr>
        </p:nvSpPr>
        <p:spPr>
          <a:xfrm>
            <a:off x="4013201" y="1743075"/>
            <a:ext cx="6794478" cy="381158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[chart]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AE7E3BA-E812-4F6C-911A-F29CB8A47EF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09437" y="2021227"/>
            <a:ext cx="2721126" cy="353343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Put some commentary on your charts in this box, maybe using bullet points.</a:t>
            </a:r>
          </a:p>
          <a:p>
            <a:pPr lvl="0"/>
            <a:endParaRPr lang="es-ES" noProof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A465FCB7-5EE4-4DD5-AB62-3D718679C63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013200" y="1453091"/>
            <a:ext cx="6794539" cy="28998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1"/>
            <a:r>
              <a:rPr lang="en-GB"/>
              <a:t>Chart Title: clearly and simply label, to explain what data your chart shows</a:t>
            </a:r>
          </a:p>
        </p:txBody>
      </p:sp>
    </p:spTree>
    <p:extLst>
      <p:ext uri="{BB962C8B-B14F-4D97-AF65-F5344CB8AC3E}">
        <p14:creationId xmlns:p14="http://schemas.microsoft.com/office/powerpoint/2010/main" val="5715274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udget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F23EE58-10E8-4007-882A-8DD392E4047E}"/>
              </a:ext>
            </a:extLst>
          </p:cNvPr>
          <p:cNvSpPr/>
          <p:nvPr userDrawn="1"/>
        </p:nvSpPr>
        <p:spPr>
          <a:xfrm>
            <a:off x="7007234" y="0"/>
            <a:ext cx="3779839" cy="55546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541535" cy="914400"/>
          </a:xfrm>
          <a:prstGeom prst="rect">
            <a:avLst/>
          </a:prstGeom>
        </p:spPr>
        <p:txBody>
          <a:bodyPr lIns="0" rIns="0"/>
          <a:lstStyle>
            <a:lvl1pPr marL="0" marR="0" indent="0" algn="l" defTabSz="857178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  <a:p>
            <a:pPr marL="0" lvl="0" indent="0">
              <a:spcBef>
                <a:spcPts val="0"/>
              </a:spcBef>
              <a:buNone/>
            </a:pP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3704119-D255-495C-ACAC-E2C7DFF6D51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346" y="1290824"/>
            <a:ext cx="3255811" cy="386029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/>
              <a:t>This is a good place to make a list or put some callouts of evidence, or another category of information.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F7F0F74-BD68-4DDC-B06F-BC8CE2BD8D6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221346" y="688844"/>
            <a:ext cx="3255811" cy="45415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400" b="1" baseline="0">
                <a:solidFill>
                  <a:schemeClr val="accent1"/>
                </a:solidFill>
              </a:defRPr>
            </a:lvl2pPr>
            <a:lvl3pPr marL="0" indent="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ca-ES" noProof="0"/>
              <a:t>Tarifes Professionals</a:t>
            </a:r>
          </a:p>
          <a:p>
            <a:pPr lvl="2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812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Call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43DC84A-5E7E-4228-9326-89CFBAAEA9E4}"/>
              </a:ext>
            </a:extLst>
          </p:cNvPr>
          <p:cNvSpPr/>
          <p:nvPr userDrawn="1"/>
        </p:nvSpPr>
        <p:spPr>
          <a:xfrm>
            <a:off x="1466850" y="1227910"/>
            <a:ext cx="8461375" cy="354003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547258-238F-114F-BE1E-F3C47ABD5FCA}"/>
              </a:ext>
            </a:extLst>
          </p:cNvPr>
          <p:cNvSpPr txBox="1"/>
          <p:nvPr/>
        </p:nvSpPr>
        <p:spPr>
          <a:xfrm>
            <a:off x="2627409" y="478609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F16702-AD8D-194D-B8C8-263576E31E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31291" y="1756954"/>
            <a:ext cx="5855511" cy="914400"/>
          </a:xfrm>
          <a:prstGeom prst="rect">
            <a:avLst/>
          </a:prstGeom>
        </p:spPr>
        <p:txBody>
          <a:bodyPr lIns="0" rIns="0"/>
          <a:lstStyle>
            <a:lvl1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2pPr>
            <a:lvl3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3pPr>
            <a:lvl4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4pPr>
            <a:lvl5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5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982348-169D-424A-AC43-4F404E2819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57999" y="4039398"/>
            <a:ext cx="2393950" cy="341313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Créditos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65515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Callou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56A79C3-55C7-4559-825F-04A1CBA3BB3A}"/>
              </a:ext>
            </a:extLst>
          </p:cNvPr>
          <p:cNvSpPr/>
          <p:nvPr userDrawn="1"/>
        </p:nvSpPr>
        <p:spPr>
          <a:xfrm>
            <a:off x="2078037" y="622300"/>
            <a:ext cx="6121401" cy="46799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45720" rIns="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‹Nº›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547258-238F-114F-BE1E-F3C47ABD5FCA}"/>
              </a:ext>
            </a:extLst>
          </p:cNvPr>
          <p:cNvSpPr txBox="1"/>
          <p:nvPr/>
        </p:nvSpPr>
        <p:spPr>
          <a:xfrm>
            <a:off x="2572864" y="684536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F16702-AD8D-194D-B8C8-263576E31E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29834" y="1883797"/>
            <a:ext cx="2393950" cy="2283254"/>
          </a:xfrm>
          <a:prstGeom prst="rect">
            <a:avLst/>
          </a:prstGeom>
        </p:spPr>
        <p:txBody>
          <a:bodyPr lIns="0" rIns="0"/>
          <a:lstStyle>
            <a:lvl1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0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2pPr>
            <a:lvl3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3pPr>
            <a:lvl4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4pPr>
            <a:lvl5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5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982348-169D-424A-AC43-4F404E2819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29834" y="4387850"/>
            <a:ext cx="2393950" cy="341313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Crédito</a:t>
            </a:r>
            <a:endParaRPr lang="en-GB"/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D5FFC497-5DF2-BE41-8D7A-33C1B721D90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859464" y="1414942"/>
            <a:ext cx="3208518" cy="309466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0157B4-630B-4AF4-BE3E-7F64C15C8E6D}"/>
              </a:ext>
            </a:extLst>
          </p:cNvPr>
          <p:cNvSpPr txBox="1"/>
          <p:nvPr userDrawn="1"/>
        </p:nvSpPr>
        <p:spPr>
          <a:xfrm>
            <a:off x="2572864" y="684536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16089923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erson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40">
            <a:extLst>
              <a:ext uri="{FF2B5EF4-FFF2-40B4-BE49-F238E27FC236}">
                <a16:creationId xmlns:a16="http://schemas.microsoft.com/office/drawing/2014/main" id="{F0BB1827-4FF9-474D-9FA7-1CC21322377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90088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5" name="Picture Placeholder 40">
            <a:extLst>
              <a:ext uri="{FF2B5EF4-FFF2-40B4-BE49-F238E27FC236}">
                <a16:creationId xmlns:a16="http://schemas.microsoft.com/office/drawing/2014/main" id="{4D0998A8-840D-E84E-B02E-EC64853F4A4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2189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6" name="Picture Placeholder 40">
            <a:extLst>
              <a:ext uri="{FF2B5EF4-FFF2-40B4-BE49-F238E27FC236}">
                <a16:creationId xmlns:a16="http://schemas.microsoft.com/office/drawing/2014/main" id="{87D6ED75-1662-B44C-A1F4-AE95232CA04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478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7" name="Picture Placeholder 40">
            <a:extLst>
              <a:ext uri="{FF2B5EF4-FFF2-40B4-BE49-F238E27FC236}">
                <a16:creationId xmlns:a16="http://schemas.microsoft.com/office/drawing/2014/main" id="{B68013E0-213D-D442-9626-CD4291290F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4767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8" name="Triangle 37">
            <a:extLst>
              <a:ext uri="{FF2B5EF4-FFF2-40B4-BE49-F238E27FC236}">
                <a16:creationId xmlns:a16="http://schemas.microsoft.com/office/drawing/2014/main" id="{D9FFEDD5-3D09-594C-A3E9-C06917698D36}"/>
              </a:ext>
            </a:extLst>
          </p:cNvPr>
          <p:cNvSpPr>
            <a:spLocks noChangeAspect="1"/>
          </p:cNvSpPr>
          <p:nvPr userDrawn="1"/>
        </p:nvSpPr>
        <p:spPr>
          <a:xfrm rot="10800000">
            <a:off x="60166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39" name="Triangle 38">
            <a:extLst>
              <a:ext uri="{FF2B5EF4-FFF2-40B4-BE49-F238E27FC236}">
                <a16:creationId xmlns:a16="http://schemas.microsoft.com/office/drawing/2014/main" id="{F1E611E4-EACC-E649-BDA8-6479EBBA9257}"/>
              </a:ext>
            </a:extLst>
          </p:cNvPr>
          <p:cNvSpPr>
            <a:spLocks noChangeAspect="1"/>
          </p:cNvSpPr>
          <p:nvPr/>
        </p:nvSpPr>
        <p:spPr>
          <a:xfrm rot="10800000">
            <a:off x="32229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40" name="Triangle 39">
            <a:extLst>
              <a:ext uri="{FF2B5EF4-FFF2-40B4-BE49-F238E27FC236}">
                <a16:creationId xmlns:a16="http://schemas.microsoft.com/office/drawing/2014/main" id="{0EFF85D3-6279-664A-A895-CE4496127F30}"/>
              </a:ext>
            </a:extLst>
          </p:cNvPr>
          <p:cNvSpPr>
            <a:spLocks noChangeAspect="1"/>
          </p:cNvSpPr>
          <p:nvPr/>
        </p:nvSpPr>
        <p:spPr>
          <a:xfrm rot="10800000">
            <a:off x="58518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42" name="Triangle 41">
            <a:extLst>
              <a:ext uri="{FF2B5EF4-FFF2-40B4-BE49-F238E27FC236}">
                <a16:creationId xmlns:a16="http://schemas.microsoft.com/office/drawing/2014/main" id="{E956305D-6149-7149-9A40-C933C6325FAD}"/>
              </a:ext>
            </a:extLst>
          </p:cNvPr>
          <p:cNvSpPr>
            <a:spLocks noChangeAspect="1"/>
          </p:cNvSpPr>
          <p:nvPr/>
        </p:nvSpPr>
        <p:spPr>
          <a:xfrm rot="10800000">
            <a:off x="84807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68" name="Text Placeholder 4">
            <a:extLst>
              <a:ext uri="{FF2B5EF4-FFF2-40B4-BE49-F238E27FC236}">
                <a16:creationId xmlns:a16="http://schemas.microsoft.com/office/drawing/2014/main" id="{FE9A1D22-4EA1-9E4D-8262-8A8E43317B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9" y="561467"/>
            <a:ext cx="2713890" cy="42238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 smtClean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9" name="Text Placeholder 15">
            <a:extLst>
              <a:ext uri="{FF2B5EF4-FFF2-40B4-BE49-F238E27FC236}">
                <a16:creationId xmlns:a16="http://schemas.microsoft.com/office/drawing/2014/main" id="{402C2BF4-EDDF-7E42-994A-74876552F7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01667" y="396797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0" name="Text Placeholder 15">
            <a:extLst>
              <a:ext uri="{FF2B5EF4-FFF2-40B4-BE49-F238E27FC236}">
                <a16:creationId xmlns:a16="http://schemas.microsoft.com/office/drawing/2014/main" id="{FB99A8C3-1529-3343-83D5-298ABC98F0B2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667" y="417749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1" name="Text Placeholder 15">
            <a:extLst>
              <a:ext uri="{FF2B5EF4-FFF2-40B4-BE49-F238E27FC236}">
                <a16:creationId xmlns:a16="http://schemas.microsoft.com/office/drawing/2014/main" id="{2611A773-E579-8446-9FA1-D14646F2A5B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1666" y="438444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2" name="Text Placeholder 15">
            <a:extLst>
              <a:ext uri="{FF2B5EF4-FFF2-40B4-BE49-F238E27FC236}">
                <a16:creationId xmlns:a16="http://schemas.microsoft.com/office/drawing/2014/main" id="{5FFD047E-1033-3B4E-8CFF-3C083F38B08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228580" y="3967972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3" name="Text Placeholder 15">
            <a:extLst>
              <a:ext uri="{FF2B5EF4-FFF2-40B4-BE49-F238E27FC236}">
                <a16:creationId xmlns:a16="http://schemas.microsoft.com/office/drawing/2014/main" id="{B07F5720-3C0A-5347-A72E-4E1F504C1CE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228580" y="417749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4" name="Text Placeholder 15">
            <a:extLst>
              <a:ext uri="{FF2B5EF4-FFF2-40B4-BE49-F238E27FC236}">
                <a16:creationId xmlns:a16="http://schemas.microsoft.com/office/drawing/2014/main" id="{FC5AAF47-A23B-594C-B569-5F9147F5522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28579" y="4384450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5" name="Text Placeholder 15">
            <a:extLst>
              <a:ext uri="{FF2B5EF4-FFF2-40B4-BE49-F238E27FC236}">
                <a16:creationId xmlns:a16="http://schemas.microsoft.com/office/drawing/2014/main" id="{B6CD2F71-2544-0948-A44C-6C5E15E1CEF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857481" y="3963036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6" name="Text Placeholder 15">
            <a:extLst>
              <a:ext uri="{FF2B5EF4-FFF2-40B4-BE49-F238E27FC236}">
                <a16:creationId xmlns:a16="http://schemas.microsoft.com/office/drawing/2014/main" id="{D9ECE74F-4A6D-B542-A910-249FDA151CD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5857481" y="4172555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7" name="Text Placeholder 15">
            <a:extLst>
              <a:ext uri="{FF2B5EF4-FFF2-40B4-BE49-F238E27FC236}">
                <a16:creationId xmlns:a16="http://schemas.microsoft.com/office/drawing/2014/main" id="{E0593F35-C0B0-1745-8305-D9402CE6A7D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5857480" y="4379514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8" name="Text Placeholder 15">
            <a:extLst>
              <a:ext uri="{FF2B5EF4-FFF2-40B4-BE49-F238E27FC236}">
                <a16:creationId xmlns:a16="http://schemas.microsoft.com/office/drawing/2014/main" id="{C37C4639-EAA4-7944-94BD-B622C55499F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484394" y="395810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9" name="Text Placeholder 15">
            <a:extLst>
              <a:ext uri="{FF2B5EF4-FFF2-40B4-BE49-F238E27FC236}">
                <a16:creationId xmlns:a16="http://schemas.microsoft.com/office/drawing/2014/main" id="{A1F4E43D-47EE-514A-B3F2-0A7DB55D23C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484394" y="416762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80" name="Text Placeholder 15">
            <a:extLst>
              <a:ext uri="{FF2B5EF4-FFF2-40B4-BE49-F238E27FC236}">
                <a16:creationId xmlns:a16="http://schemas.microsoft.com/office/drawing/2014/main" id="{118E2FAE-AF33-0E41-9F5F-7454AE95D8BC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484393" y="437457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1092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erson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40">
            <a:extLst>
              <a:ext uri="{FF2B5EF4-FFF2-40B4-BE49-F238E27FC236}">
                <a16:creationId xmlns:a16="http://schemas.microsoft.com/office/drawing/2014/main" id="{F0BB1827-4FF9-474D-9FA7-1CC21322377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909604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5" name="Picture Placeholder 40">
            <a:extLst>
              <a:ext uri="{FF2B5EF4-FFF2-40B4-BE49-F238E27FC236}">
                <a16:creationId xmlns:a16="http://schemas.microsoft.com/office/drawing/2014/main" id="{4D0998A8-840D-E84E-B02E-EC64853F4A4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538505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6" name="Picture Placeholder 40">
            <a:extLst>
              <a:ext uri="{FF2B5EF4-FFF2-40B4-BE49-F238E27FC236}">
                <a16:creationId xmlns:a16="http://schemas.microsoft.com/office/drawing/2014/main" id="{87D6ED75-1662-B44C-A1F4-AE95232CA04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167405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8" name="Triangle 37">
            <a:extLst>
              <a:ext uri="{FF2B5EF4-FFF2-40B4-BE49-F238E27FC236}">
                <a16:creationId xmlns:a16="http://schemas.microsoft.com/office/drawing/2014/main" id="{D9FFEDD5-3D09-594C-A3E9-C06917698D36}"/>
              </a:ext>
            </a:extLst>
          </p:cNvPr>
          <p:cNvSpPr>
            <a:spLocks noChangeAspect="1"/>
          </p:cNvSpPr>
          <p:nvPr userDrawn="1"/>
        </p:nvSpPr>
        <p:spPr>
          <a:xfrm rot="10800000">
            <a:off x="192118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39" name="Triangle 38">
            <a:extLst>
              <a:ext uri="{FF2B5EF4-FFF2-40B4-BE49-F238E27FC236}">
                <a16:creationId xmlns:a16="http://schemas.microsoft.com/office/drawing/2014/main" id="{F1E611E4-EACC-E649-BDA8-6479EBBA9257}"/>
              </a:ext>
            </a:extLst>
          </p:cNvPr>
          <p:cNvSpPr>
            <a:spLocks noChangeAspect="1"/>
          </p:cNvSpPr>
          <p:nvPr/>
        </p:nvSpPr>
        <p:spPr>
          <a:xfrm rot="10800000">
            <a:off x="454244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40" name="Triangle 39">
            <a:extLst>
              <a:ext uri="{FF2B5EF4-FFF2-40B4-BE49-F238E27FC236}">
                <a16:creationId xmlns:a16="http://schemas.microsoft.com/office/drawing/2014/main" id="{0EFF85D3-6279-664A-A895-CE4496127F30}"/>
              </a:ext>
            </a:extLst>
          </p:cNvPr>
          <p:cNvSpPr>
            <a:spLocks noChangeAspect="1"/>
          </p:cNvSpPr>
          <p:nvPr/>
        </p:nvSpPr>
        <p:spPr>
          <a:xfrm rot="10800000">
            <a:off x="717134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68" name="Text Placeholder 4">
            <a:extLst>
              <a:ext uri="{FF2B5EF4-FFF2-40B4-BE49-F238E27FC236}">
                <a16:creationId xmlns:a16="http://schemas.microsoft.com/office/drawing/2014/main" id="{FE9A1D22-4EA1-9E4D-8262-8A8E43317B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9" y="536194"/>
            <a:ext cx="2713890" cy="42238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 smtClean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9" name="Text Placeholder 15">
            <a:extLst>
              <a:ext uri="{FF2B5EF4-FFF2-40B4-BE49-F238E27FC236}">
                <a16:creationId xmlns:a16="http://schemas.microsoft.com/office/drawing/2014/main" id="{402C2BF4-EDDF-7E42-994A-74876552F7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9605" y="396797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0" name="Text Placeholder 15">
            <a:extLst>
              <a:ext uri="{FF2B5EF4-FFF2-40B4-BE49-F238E27FC236}">
                <a16:creationId xmlns:a16="http://schemas.microsoft.com/office/drawing/2014/main" id="{FB99A8C3-1529-3343-83D5-298ABC98F0B2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09605" y="417749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1" name="Text Placeholder 15">
            <a:extLst>
              <a:ext uri="{FF2B5EF4-FFF2-40B4-BE49-F238E27FC236}">
                <a16:creationId xmlns:a16="http://schemas.microsoft.com/office/drawing/2014/main" id="{2611A773-E579-8446-9FA1-D14646F2A5B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9604" y="438444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2" name="Text Placeholder 15">
            <a:extLst>
              <a:ext uri="{FF2B5EF4-FFF2-40B4-BE49-F238E27FC236}">
                <a16:creationId xmlns:a16="http://schemas.microsoft.com/office/drawing/2014/main" id="{5FFD047E-1033-3B4E-8CFF-3C083F38B08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536518" y="3967972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3" name="Text Placeholder 15">
            <a:extLst>
              <a:ext uri="{FF2B5EF4-FFF2-40B4-BE49-F238E27FC236}">
                <a16:creationId xmlns:a16="http://schemas.microsoft.com/office/drawing/2014/main" id="{B07F5720-3C0A-5347-A72E-4E1F504C1CE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4536518" y="417749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4" name="Text Placeholder 15">
            <a:extLst>
              <a:ext uri="{FF2B5EF4-FFF2-40B4-BE49-F238E27FC236}">
                <a16:creationId xmlns:a16="http://schemas.microsoft.com/office/drawing/2014/main" id="{FC5AAF47-A23B-594C-B569-5F9147F5522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4536517" y="4384450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5" name="Text Placeholder 15">
            <a:extLst>
              <a:ext uri="{FF2B5EF4-FFF2-40B4-BE49-F238E27FC236}">
                <a16:creationId xmlns:a16="http://schemas.microsoft.com/office/drawing/2014/main" id="{B6CD2F71-2544-0948-A44C-6C5E15E1CEF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165419" y="3963036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6" name="Text Placeholder 15">
            <a:extLst>
              <a:ext uri="{FF2B5EF4-FFF2-40B4-BE49-F238E27FC236}">
                <a16:creationId xmlns:a16="http://schemas.microsoft.com/office/drawing/2014/main" id="{D9ECE74F-4A6D-B542-A910-249FDA151CD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165419" y="4172555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7" name="Text Placeholder 15">
            <a:extLst>
              <a:ext uri="{FF2B5EF4-FFF2-40B4-BE49-F238E27FC236}">
                <a16:creationId xmlns:a16="http://schemas.microsoft.com/office/drawing/2014/main" id="{E0593F35-C0B0-1745-8305-D9402CE6A7D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165418" y="4379514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76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o 6">
            <a:extLst>
              <a:ext uri="{FF2B5EF4-FFF2-40B4-BE49-F238E27FC236}">
                <a16:creationId xmlns:a16="http://schemas.microsoft.com/office/drawing/2014/main" id="{2D28E5D2-35B9-4809-9996-173F5D139E81}"/>
              </a:ext>
            </a:extLst>
          </p:cNvPr>
          <p:cNvGrpSpPr/>
          <p:nvPr userDrawn="1"/>
        </p:nvGrpSpPr>
        <p:grpSpPr>
          <a:xfrm>
            <a:off x="0" y="5701416"/>
            <a:ext cx="11430000" cy="716144"/>
            <a:chOff x="0" y="4624251"/>
            <a:chExt cx="9144000" cy="519249"/>
          </a:xfrm>
          <a:solidFill>
            <a:schemeClr val="bg2">
              <a:lumMod val="10000"/>
            </a:schemeClr>
          </a:solidFill>
        </p:grpSpPr>
        <p:sp>
          <p:nvSpPr>
            <p:cNvPr id="8" name="Rectángulo 7">
              <a:extLst>
                <a:ext uri="{FF2B5EF4-FFF2-40B4-BE49-F238E27FC236}">
                  <a16:creationId xmlns:a16="http://schemas.microsoft.com/office/drawing/2014/main" id="{93237AE8-7F4B-45FE-B16A-A7FD561526E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4624251"/>
              <a:ext cx="9144000" cy="519249"/>
            </a:xfrm>
            <a:prstGeom prst="rect">
              <a:avLst/>
            </a:prstGeom>
            <a:grpFill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sz="2400"/>
            </a:p>
          </p:txBody>
        </p:sp>
        <p:pic>
          <p:nvPicPr>
            <p:cNvPr id="9" name="Imagen 8" descr="Imagen que contiene dibujo&#10;&#10;Descripción generada automáticamente">
              <a:extLst>
                <a:ext uri="{FF2B5EF4-FFF2-40B4-BE49-F238E27FC236}">
                  <a16:creationId xmlns:a16="http://schemas.microsoft.com/office/drawing/2014/main" id="{0954FFA1-FF97-4931-A527-7C1490659A21}"/>
                </a:ext>
              </a:extLst>
            </p:cNvPr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7246370" y="4723853"/>
              <a:ext cx="1509260" cy="340866"/>
            </a:xfrm>
            <a:prstGeom prst="rect">
              <a:avLst/>
            </a:prstGeom>
            <a:grpFill/>
          </p:spPr>
        </p:pic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48E49846-B241-486E-A9E6-21782CF4BB93}"/>
                </a:ext>
              </a:extLst>
            </p:cNvPr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241163" y="4745767"/>
              <a:ext cx="1195751" cy="318952"/>
            </a:xfrm>
            <a:prstGeom prst="rect">
              <a:avLst/>
            </a:prstGeom>
            <a:grpFill/>
          </p:spPr>
        </p:pic>
      </p:grpSp>
    </p:spTree>
    <p:extLst>
      <p:ext uri="{BB962C8B-B14F-4D97-AF65-F5344CB8AC3E}">
        <p14:creationId xmlns:p14="http://schemas.microsoft.com/office/powerpoint/2010/main" val="43036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84" r:id="rId2"/>
    <p:sldLayoutId id="2147483715" r:id="rId3"/>
    <p:sldLayoutId id="2147483783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  <p:sldLayoutId id="2147483736" r:id="rId17"/>
    <p:sldLayoutId id="2147483740" r:id="rId18"/>
    <p:sldLayoutId id="2147483741" r:id="rId19"/>
    <p:sldLayoutId id="2147483742" r:id="rId20"/>
    <p:sldLayoutId id="2147483743" r:id="rId21"/>
    <p:sldLayoutId id="2147483744" r:id="rId22"/>
    <p:sldLayoutId id="2147483745" r:id="rId23"/>
    <p:sldLayoutId id="2147483746" r:id="rId24"/>
    <p:sldLayoutId id="2147483747" r:id="rId25"/>
    <p:sldLayoutId id="2147483748" r:id="rId26"/>
    <p:sldLayoutId id="2147483749" r:id="rId27"/>
    <p:sldLayoutId id="2147483750" r:id="rId28"/>
    <p:sldLayoutId id="2147483751" r:id="rId29"/>
    <p:sldLayoutId id="2147483752" r:id="rId30"/>
    <p:sldLayoutId id="2147483753" r:id="rId31"/>
    <p:sldLayoutId id="2147483754" r:id="rId32"/>
    <p:sldLayoutId id="2147483756" r:id="rId33"/>
    <p:sldLayoutId id="2147483757" r:id="rId34"/>
    <p:sldLayoutId id="2147483760" r:id="rId35"/>
    <p:sldLayoutId id="2147483761" r:id="rId36"/>
    <p:sldLayoutId id="2147483766" r:id="rId37"/>
    <p:sldLayoutId id="2147483767" r:id="rId38"/>
  </p:sldLayoutIdLst>
  <p:hf hdr="0" dt="0"/>
  <p:txStyles>
    <p:titleStyle>
      <a:lvl1pPr algn="l" defTabSz="857178" rtl="0" eaLnBrk="1" latinLnBrk="0" hangingPunct="1">
        <a:lnSpc>
          <a:spcPct val="90000"/>
        </a:lnSpc>
        <a:spcBef>
          <a:spcPct val="0"/>
        </a:spcBef>
        <a:buNone/>
        <a:defRPr sz="412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4295" indent="-214295" algn="l" defTabSz="857178" rtl="0" eaLnBrk="1" latinLnBrk="0" hangingPunct="1">
        <a:lnSpc>
          <a:spcPct val="90000"/>
        </a:lnSpc>
        <a:spcBef>
          <a:spcPts val="938"/>
        </a:spcBef>
        <a:buFont typeface="Arial" panose="020B0604020202020204" pitchFamily="34" charset="0"/>
        <a:buChar char="•"/>
        <a:defRPr sz="2625" kern="1200">
          <a:solidFill>
            <a:schemeClr val="tx1"/>
          </a:solidFill>
          <a:latin typeface="+mn-lt"/>
          <a:ea typeface="+mn-ea"/>
          <a:cs typeface="+mn-cs"/>
        </a:defRPr>
      </a:lvl1pPr>
      <a:lvl2pPr marL="642884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2250" kern="1200">
          <a:solidFill>
            <a:schemeClr val="tx1"/>
          </a:solidFill>
          <a:latin typeface="+mn-lt"/>
          <a:ea typeface="+mn-ea"/>
          <a:cs typeface="+mn-cs"/>
        </a:defRPr>
      </a:lvl2pPr>
      <a:lvl3pPr marL="1071474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875" kern="1200">
          <a:solidFill>
            <a:schemeClr val="tx1"/>
          </a:solidFill>
          <a:latin typeface="+mn-lt"/>
          <a:ea typeface="+mn-ea"/>
          <a:cs typeface="+mn-cs"/>
        </a:defRPr>
      </a:lvl3pPr>
      <a:lvl4pPr marL="1500063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4pPr>
      <a:lvl5pPr marL="1928653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5pPr>
      <a:lvl6pPr marL="2357242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6pPr>
      <a:lvl7pPr marL="2785831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7pPr>
      <a:lvl8pPr marL="3214420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8pPr>
      <a:lvl9pPr marL="3643009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1pPr>
      <a:lvl2pPr marL="428589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2pPr>
      <a:lvl3pPr marL="857178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3pPr>
      <a:lvl4pPr marL="1285767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4pPr>
      <a:lvl5pPr marL="1714357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5pPr>
      <a:lvl6pPr marL="2142946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6pPr>
      <a:lvl7pPr marL="2571536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7pPr>
      <a:lvl8pPr marL="3000125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8pPr>
      <a:lvl9pPr marL="3428714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9" orient="horz" pos="3499" userDrawn="1">
          <p15:clr>
            <a:srgbClr val="F26B43"/>
          </p15:clr>
        </p15:guide>
        <p15:guide id="30" pos="742" userDrawn="1">
          <p15:clr>
            <a:srgbClr val="F26B43"/>
          </p15:clr>
        </p15:guide>
        <p15:guide id="31" pos="379" userDrawn="1">
          <p15:clr>
            <a:srgbClr val="F26B43"/>
          </p15:clr>
        </p15:guide>
        <p15:guide id="32" pos="924" userDrawn="1">
          <p15:clr>
            <a:srgbClr val="F26B43"/>
          </p15:clr>
        </p15:guide>
        <p15:guide id="33" pos="1309" userDrawn="1">
          <p15:clr>
            <a:srgbClr val="F26B43"/>
          </p15:clr>
        </p15:guide>
        <p15:guide id="34" pos="1491" userDrawn="1">
          <p15:clr>
            <a:srgbClr val="F26B43"/>
          </p15:clr>
        </p15:guide>
        <p15:guide id="35" pos="1854" userDrawn="1">
          <p15:clr>
            <a:srgbClr val="F26B43"/>
          </p15:clr>
        </p15:guide>
        <p15:guide id="36" pos="2035" userDrawn="1">
          <p15:clr>
            <a:srgbClr val="F26B43"/>
          </p15:clr>
        </p15:guide>
        <p15:guide id="37" pos="2398" userDrawn="1">
          <p15:clr>
            <a:srgbClr val="F26B43"/>
          </p15:clr>
        </p15:guide>
        <p15:guide id="38" pos="2579" userDrawn="1">
          <p15:clr>
            <a:srgbClr val="F26B43"/>
          </p15:clr>
        </p15:guide>
        <p15:guide id="39" pos="2942" userDrawn="1">
          <p15:clr>
            <a:srgbClr val="F26B43"/>
          </p15:clr>
        </p15:guide>
        <p15:guide id="40" pos="3124" userDrawn="1">
          <p15:clr>
            <a:srgbClr val="F26B43"/>
          </p15:clr>
        </p15:guide>
        <p15:guide id="41" pos="3509" userDrawn="1">
          <p15:clr>
            <a:srgbClr val="F26B43"/>
          </p15:clr>
        </p15:guide>
        <p15:guide id="42" pos="3691" userDrawn="1">
          <p15:clr>
            <a:srgbClr val="F26B43"/>
          </p15:clr>
        </p15:guide>
        <p15:guide id="43" pos="4054" userDrawn="1">
          <p15:clr>
            <a:srgbClr val="F26B43"/>
          </p15:clr>
        </p15:guide>
        <p15:guide id="44" pos="4235" userDrawn="1">
          <p15:clr>
            <a:srgbClr val="F26B43"/>
          </p15:clr>
        </p15:guide>
        <p15:guide id="45" pos="4598" userDrawn="1">
          <p15:clr>
            <a:srgbClr val="F26B43"/>
          </p15:clr>
        </p15:guide>
        <p15:guide id="46" pos="4779" userDrawn="1">
          <p15:clr>
            <a:srgbClr val="F26B43"/>
          </p15:clr>
        </p15:guide>
        <p15:guide id="47" pos="5165" userDrawn="1">
          <p15:clr>
            <a:srgbClr val="F26B43"/>
          </p15:clr>
        </p15:guide>
        <p15:guide id="48" pos="5346" userDrawn="1">
          <p15:clr>
            <a:srgbClr val="F26B43"/>
          </p15:clr>
        </p15:guide>
        <p15:guide id="49" pos="5709" userDrawn="1">
          <p15:clr>
            <a:srgbClr val="F26B43"/>
          </p15:clr>
        </p15:guide>
        <p15:guide id="50" pos="5891" userDrawn="1">
          <p15:clr>
            <a:srgbClr val="F26B43"/>
          </p15:clr>
        </p15:guide>
        <p15:guide id="51" pos="6254" userDrawn="1">
          <p15:clr>
            <a:srgbClr val="F26B43"/>
          </p15:clr>
        </p15:guide>
        <p15:guide id="52" pos="6435" userDrawn="1">
          <p15:clr>
            <a:srgbClr val="F26B43"/>
          </p15:clr>
        </p15:guide>
        <p15:guide id="53" pos="6798" userDrawn="1">
          <p15:clr>
            <a:srgbClr val="F26B43"/>
          </p15:clr>
        </p15:guide>
        <p15:guide id="54" orient="horz" pos="392" userDrawn="1">
          <p15:clr>
            <a:srgbClr val="F26B43"/>
          </p15:clr>
        </p15:guide>
        <p15:guide id="55" orient="horz" pos="3817" userDrawn="1">
          <p15:clr>
            <a:srgbClr val="F26B43"/>
          </p15:clr>
        </p15:guide>
        <p15:guide id="56" orient="horz" pos="388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microsoft.com/office/2007/relationships/hdphoto" Target="../media/hdphoto2.wdp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mailto:comunica.limpiezaresiduos@madrid.es" TargetMode="External"/><Relationship Id="rId13" Type="http://schemas.openxmlformats.org/officeDocument/2006/relationships/image" Target="../media/image55.png"/><Relationship Id="rId3" Type="http://schemas.openxmlformats.org/officeDocument/2006/relationships/hyperlink" Target="http://www.conerrede.es/" TargetMode="External"/><Relationship Id="rId7" Type="http://schemas.openxmlformats.org/officeDocument/2006/relationships/hyperlink" Target="http://www.remad.es/" TargetMode="External"/><Relationship Id="rId12" Type="http://schemas.openxmlformats.org/officeDocument/2006/relationships/image" Target="../media/image54.svg"/><Relationship Id="rId2" Type="http://schemas.openxmlformats.org/officeDocument/2006/relationships/image" Target="../media/image50.png"/><Relationship Id="rId16" Type="http://schemas.openxmlformats.org/officeDocument/2006/relationships/image" Target="../media/image58.sv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madrid.es/puntoslimpios" TargetMode="External"/><Relationship Id="rId11" Type="http://schemas.openxmlformats.org/officeDocument/2006/relationships/image" Target="../media/image53.png"/><Relationship Id="rId5" Type="http://schemas.openxmlformats.org/officeDocument/2006/relationships/hyperlink" Target="http://www.madrid.es/reciclaje" TargetMode="External"/><Relationship Id="rId15" Type="http://schemas.openxmlformats.org/officeDocument/2006/relationships/image" Target="../media/image57.png"/><Relationship Id="rId10" Type="http://schemas.openxmlformats.org/officeDocument/2006/relationships/image" Target="../media/image52.svg"/><Relationship Id="rId4" Type="http://schemas.openxmlformats.org/officeDocument/2006/relationships/hyperlink" Target="http://www.aciertaconlaorganica.es/" TargetMode="External"/><Relationship Id="rId9" Type="http://schemas.openxmlformats.org/officeDocument/2006/relationships/image" Target="../media/image51.png"/><Relationship Id="rId14" Type="http://schemas.openxmlformats.org/officeDocument/2006/relationships/image" Target="../media/image56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ángulo 12">
            <a:extLst>
              <a:ext uri="{FF2B5EF4-FFF2-40B4-BE49-F238E27FC236}">
                <a16:creationId xmlns:a16="http://schemas.microsoft.com/office/drawing/2014/main" id="{DB40145D-B87B-4B3B-96C2-EF9500685FE9}"/>
              </a:ext>
            </a:extLst>
          </p:cNvPr>
          <p:cNvSpPr/>
          <p:nvPr/>
        </p:nvSpPr>
        <p:spPr>
          <a:xfrm>
            <a:off x="5255948" y="0"/>
            <a:ext cx="6163056" cy="5674090"/>
          </a:xfrm>
          <a:prstGeom prst="rect">
            <a:avLst/>
          </a:prstGeom>
          <a:solidFill>
            <a:srgbClr val="ECEC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err="1">
              <a:solidFill>
                <a:schemeClr val="bg1"/>
              </a:solidFill>
            </a:endParaRPr>
          </a:p>
        </p:txBody>
      </p:sp>
      <p:pic>
        <p:nvPicPr>
          <p:cNvPr id="5" name="Imagen 4" descr="Diagrama&#10;&#10;Descripción generada automáticamente">
            <a:extLst>
              <a:ext uri="{FF2B5EF4-FFF2-40B4-BE49-F238E27FC236}">
                <a16:creationId xmlns:a16="http://schemas.microsoft.com/office/drawing/2014/main" id="{9891C257-EBD3-48EE-8255-A956019062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2" b="11703"/>
          <a:stretch/>
        </p:blipFill>
        <p:spPr>
          <a:xfrm>
            <a:off x="5255948" y="1558888"/>
            <a:ext cx="6174052" cy="4115202"/>
          </a:xfrm>
          <a:prstGeom prst="rect">
            <a:avLst/>
          </a:prstGeom>
        </p:spPr>
      </p:pic>
      <p:pic>
        <p:nvPicPr>
          <p:cNvPr id="3" name="Imagen 2" descr="Imagen que contiene competencia de atletismo, baloncesto, collar&#10;&#10;Descripción generada automáticamente">
            <a:extLst>
              <a:ext uri="{FF2B5EF4-FFF2-40B4-BE49-F238E27FC236}">
                <a16:creationId xmlns:a16="http://schemas.microsoft.com/office/drawing/2014/main" id="{DAAF6BBF-9B3D-4582-AC7F-0D3912E42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" y="91751"/>
            <a:ext cx="4535424" cy="5548732"/>
          </a:xfrm>
          <a:prstGeom prst="rect">
            <a:avLst/>
          </a:prstGeom>
        </p:spPr>
      </p:pic>
      <p:pic>
        <p:nvPicPr>
          <p:cNvPr id="4" name="Imagen 3" descr="Logotipo&#10;&#10;Descripción generada automáticamente">
            <a:extLst>
              <a:ext uri="{FF2B5EF4-FFF2-40B4-BE49-F238E27FC236}">
                <a16:creationId xmlns:a16="http://schemas.microsoft.com/office/drawing/2014/main" id="{C91F71C8-6AA8-4829-8432-8949550B35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8102" y="1712246"/>
            <a:ext cx="3577957" cy="2588728"/>
          </a:xfrm>
          <a:prstGeom prst="rect">
            <a:avLst/>
          </a:prstGeom>
        </p:spPr>
      </p:pic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5F5938D8-7ACE-49E0-A97B-4EF8F0ACDC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28299" y="186104"/>
            <a:ext cx="5515356" cy="1367854"/>
          </a:xfrm>
        </p:spPr>
        <p:txBody>
          <a:bodyPr/>
          <a:lstStyle/>
          <a:p>
            <a:pPr algn="ctr"/>
            <a:r>
              <a:rPr lang="es-ES" sz="4000">
                <a:latin typeface="+mj-lt"/>
                <a:cs typeface="Calibri" panose="020F0502020204030204" pitchFamily="34" charset="0"/>
              </a:rPr>
              <a:t>FAST FASHION Y EL RESIDUO TEXTIL</a:t>
            </a:r>
          </a:p>
        </p:txBody>
      </p:sp>
    </p:spTree>
    <p:extLst>
      <p:ext uri="{BB962C8B-B14F-4D97-AF65-F5344CB8AC3E}">
        <p14:creationId xmlns:p14="http://schemas.microsoft.com/office/powerpoint/2010/main" val="2999644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1A333F-37C9-4204-8E3C-7C79A6A9068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lIns="0" tIns="45720" rIns="0" bIns="45720" anchor="t"/>
          <a:lstStyle/>
          <a:p>
            <a:pPr marL="10795"/>
            <a:r>
              <a:rPr lang="en-US" sz="2600" b="1" dirty="0" err="1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Residuos</a:t>
            </a:r>
            <a:endParaRPr lang="en-US" sz="2600" b="1" dirty="0">
              <a:solidFill>
                <a:schemeClr val="bg2">
                  <a:lumMod val="10000"/>
                </a:schemeClr>
              </a:solidFill>
              <a:latin typeface="Bariol Bold" panose="02000506040000020003" pitchFamily="50" charset="0"/>
              <a:cs typeface="Calibri"/>
            </a:endParaRPr>
          </a:p>
          <a:p>
            <a:pPr marL="10795"/>
            <a:endParaRPr lang="en-GB" dirty="0">
              <a:latin typeface="Bariol Regular"/>
              <a:cs typeface="Calibri" panose="020F0502020204030204" pitchFamily="34" charset="0"/>
            </a:endParaRPr>
          </a:p>
        </p:txBody>
      </p:sp>
      <p:pic>
        <p:nvPicPr>
          <p:cNvPr id="10" name="Marcador de posición de imagen 9" descr="El jardín de una roca&#10;&#10;Descripción generada automáticamente con confianza media">
            <a:extLst>
              <a:ext uri="{FF2B5EF4-FFF2-40B4-BE49-F238E27FC236}">
                <a16:creationId xmlns:a16="http://schemas.microsoft.com/office/drawing/2014/main" id="{8CE0642C-7ED0-46A7-8759-3F508A8E625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 l="37301" t="1758" r="16571"/>
          <a:stretch/>
        </p:blipFill>
        <p:spPr>
          <a:xfrm>
            <a:off x="7416887" y="-2248"/>
            <a:ext cx="4013115" cy="5698067"/>
          </a:xfrm>
        </p:spPr>
      </p:pic>
      <p:pic>
        <p:nvPicPr>
          <p:cNvPr id="3" name="Imagen 2" descr="Imagen que contiene lego, juguete, luz, hidrante&#10;&#10;Descripción generada automáticamente">
            <a:extLst>
              <a:ext uri="{FF2B5EF4-FFF2-40B4-BE49-F238E27FC236}">
                <a16:creationId xmlns:a16="http://schemas.microsoft.com/office/drawing/2014/main" id="{8822BDB7-6EB8-4B3E-A3DF-6356047DE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300" y="2936631"/>
            <a:ext cx="6970983" cy="2759188"/>
          </a:xfrm>
          <a:prstGeom prst="rect">
            <a:avLst/>
          </a:pr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F933D1C1-3935-4E72-B179-1615D57A85F0}"/>
              </a:ext>
            </a:extLst>
          </p:cNvPr>
          <p:cNvSpPr txBox="1"/>
          <p:nvPr/>
        </p:nvSpPr>
        <p:spPr>
          <a:xfrm>
            <a:off x="601663" y="2149231"/>
            <a:ext cx="57234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3695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¿QUÉ TIPOS DE RESIDUOS CONOCÉIS?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5627B30-ED94-4D9E-8C5A-B7F473344189}"/>
              </a:ext>
            </a:extLst>
          </p:cNvPr>
          <p:cNvSpPr txBox="1"/>
          <p:nvPr/>
        </p:nvSpPr>
        <p:spPr>
          <a:xfrm>
            <a:off x="603599" y="1355421"/>
            <a:ext cx="57215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¿QUÉ ES UN RESIDUO?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901685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1168" y="618750"/>
            <a:ext cx="5584512" cy="914400"/>
          </a:xfrm>
        </p:spPr>
        <p:txBody>
          <a:bodyPr lIns="0" tIns="45720" rIns="0" bIns="45720" anchor="t"/>
          <a:lstStyle/>
          <a:p>
            <a:pPr marL="10795"/>
            <a:r>
              <a:rPr lang="es-ES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LOS RESIDUOS TEXTILES</a:t>
            </a:r>
            <a:r>
              <a:rPr lang="es-ES" sz="260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  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FFBDCF34-A964-445E-AFF3-5B5294123017}"/>
              </a:ext>
            </a:extLst>
          </p:cNvPr>
          <p:cNvSpPr txBox="1"/>
          <p:nvPr/>
        </p:nvSpPr>
        <p:spPr>
          <a:xfrm>
            <a:off x="5540860" y="1247478"/>
            <a:ext cx="51818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" algn="ctr"/>
            <a:r>
              <a:rPr lang="es-ES" sz="1800" dirty="0">
                <a:solidFill>
                  <a:schemeClr val="bg2">
                    <a:lumMod val="10000"/>
                  </a:schemeClr>
                </a:solidFill>
                <a:latin typeface="Bariol Regular"/>
                <a:cs typeface="Calibri"/>
              </a:rPr>
              <a:t>¿Por qué creéis que los residuos textiles pueden ser un problema? </a:t>
            </a:r>
            <a:endParaRPr lang="en-GB" dirty="0">
              <a:solidFill>
                <a:schemeClr val="bg2">
                  <a:lumMod val="10000"/>
                </a:schemeClr>
              </a:solidFill>
              <a:latin typeface="Bariol Regular"/>
              <a:cs typeface="Calibri" panose="020F050202020403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74AAD656-1389-4373-A6BC-AABB3E5E538D}"/>
              </a:ext>
            </a:extLst>
          </p:cNvPr>
          <p:cNvSpPr txBox="1"/>
          <p:nvPr/>
        </p:nvSpPr>
        <p:spPr>
          <a:xfrm>
            <a:off x="628407" y="1201312"/>
            <a:ext cx="52310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/>
              <a:t>¿Qué son los residuos textiles?</a:t>
            </a:r>
          </a:p>
        </p:txBody>
      </p:sp>
      <p:pic>
        <p:nvPicPr>
          <p:cNvPr id="12" name="Marcador de posición de imagen 10">
            <a:extLst>
              <a:ext uri="{FF2B5EF4-FFF2-40B4-BE49-F238E27FC236}">
                <a16:creationId xmlns:a16="http://schemas.microsoft.com/office/drawing/2014/main" id="{E71EDFBC-6DBF-4C5B-A478-0D7A179C6A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19" t="17081" r="15911" b="23187"/>
          <a:stretch/>
        </p:blipFill>
        <p:spPr>
          <a:xfrm>
            <a:off x="4821842" y="2029950"/>
            <a:ext cx="6619862" cy="3660655"/>
          </a:xfrm>
          <a:custGeom>
            <a:avLst/>
            <a:gdLst>
              <a:gd name="connsiteX0" fmla="*/ 2808622 w 5724034"/>
              <a:gd name="connsiteY0" fmla="*/ 207 h 3451166"/>
              <a:gd name="connsiteX1" fmla="*/ 4400004 w 5724034"/>
              <a:gd name="connsiteY1" fmla="*/ 607462 h 3451166"/>
              <a:gd name="connsiteX2" fmla="*/ 4745277 w 5724034"/>
              <a:gd name="connsiteY2" fmla="*/ 837612 h 3451166"/>
              <a:gd name="connsiteX3" fmla="*/ 5584627 w 5724034"/>
              <a:gd name="connsiteY3" fmla="*/ 1665805 h 3451166"/>
              <a:gd name="connsiteX4" fmla="*/ 5682689 w 5724034"/>
              <a:gd name="connsiteY4" fmla="*/ 1947596 h 3451166"/>
              <a:gd name="connsiteX5" fmla="*/ 5724034 w 5724034"/>
              <a:gd name="connsiteY5" fmla="*/ 2133764 h 3451166"/>
              <a:gd name="connsiteX6" fmla="*/ 5724034 w 5724034"/>
              <a:gd name="connsiteY6" fmla="*/ 3254784 h 3451166"/>
              <a:gd name="connsiteX7" fmla="*/ 5682668 w 5724034"/>
              <a:gd name="connsiteY7" fmla="*/ 3451166 h 3451166"/>
              <a:gd name="connsiteX8" fmla="*/ 3398 w 5724034"/>
              <a:gd name="connsiteY8" fmla="*/ 3451166 h 3451166"/>
              <a:gd name="connsiteX9" fmla="*/ 0 w 5724034"/>
              <a:gd name="connsiteY9" fmla="*/ 3332475 h 3451166"/>
              <a:gd name="connsiteX10" fmla="*/ 51930 w 5724034"/>
              <a:gd name="connsiteY10" fmla="*/ 2960389 h 3451166"/>
              <a:gd name="connsiteX11" fmla="*/ 562146 w 5724034"/>
              <a:gd name="connsiteY11" fmla="*/ 1816544 h 3451166"/>
              <a:gd name="connsiteX12" fmla="*/ 683754 w 5724034"/>
              <a:gd name="connsiteY12" fmla="*/ 1587775 h 3451166"/>
              <a:gd name="connsiteX13" fmla="*/ 1883792 w 5724034"/>
              <a:gd name="connsiteY13" fmla="*/ 191878 h 3451166"/>
              <a:gd name="connsiteX14" fmla="*/ 2808622 w 5724034"/>
              <a:gd name="connsiteY14" fmla="*/ 207 h 3451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6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6"/>
                </a:lnTo>
                <a:lnTo>
                  <a:pt x="3398" y="3451166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</p:spPr>
      </p:pic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054D748F-FA64-4DC4-9A74-9C804896A1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196" y="1894008"/>
            <a:ext cx="3892304" cy="3660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76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48DA7C-BE0C-4676-BE6B-15FEAFE3F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66850" y="2280800"/>
            <a:ext cx="8561265" cy="2184558"/>
          </a:xfrm>
        </p:spPr>
        <p:txBody>
          <a:bodyPr/>
          <a:lstStyle/>
          <a:p>
            <a:pPr algn="ctr"/>
            <a:r>
              <a:rPr lang="es-ES" sz="6000" spc="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EL VIAJE DE LA ROPA</a:t>
            </a:r>
            <a:endParaRPr lang="en-GB" sz="6000" spc="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599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9C35AA-5749-4990-89D1-8D7C64C590B4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90461" y="1536700"/>
            <a:ext cx="4778123" cy="459965"/>
          </a:xfrm>
        </p:spPr>
        <p:txBody>
          <a:bodyPr lIns="0" tIns="45720" rIns="0" bIns="4572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>
                <a:solidFill>
                  <a:srgbClr val="EE6E66"/>
                </a:solidFill>
              </a:rPr>
              <a:t>12  TARJETAS </a:t>
            </a:r>
            <a:r>
              <a:rPr lang="es-ES" b="1" dirty="0"/>
              <a:t>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622300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EL VIAJE DE LA ROPA</a:t>
            </a:r>
            <a:endParaRPr lang="en-GB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58DE879-BD54-439D-A974-19BAB7B224CF}"/>
              </a:ext>
            </a:extLst>
          </p:cNvPr>
          <p:cNvSpPr txBox="1">
            <a:spLocks/>
          </p:cNvSpPr>
          <p:nvPr/>
        </p:nvSpPr>
        <p:spPr>
          <a:xfrm>
            <a:off x="619981" y="1132991"/>
            <a:ext cx="5720523" cy="459965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b="1" dirty="0"/>
              <a:t>FASES PROCESO PRODUCTIVO Y DE CONSUMO</a:t>
            </a:r>
            <a:r>
              <a:rPr lang="es-ES" b="1" dirty="0"/>
              <a:t>	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565B3BC-FB9C-4E2A-B300-B7CB90FC33A5}"/>
              </a:ext>
            </a:extLst>
          </p:cNvPr>
          <p:cNvSpPr txBox="1">
            <a:spLocks/>
          </p:cNvSpPr>
          <p:nvPr/>
        </p:nvSpPr>
        <p:spPr>
          <a:xfrm>
            <a:off x="6340504" y="1132991"/>
            <a:ext cx="4778123" cy="459965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b="1" dirty="0"/>
              <a:t>IMPACTOS </a:t>
            </a:r>
            <a:r>
              <a:rPr lang="es-ES" dirty="0"/>
              <a:t>	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9C14663-096B-4985-A884-1960509080C7}"/>
              </a:ext>
            </a:extLst>
          </p:cNvPr>
          <p:cNvSpPr txBox="1">
            <a:spLocks/>
          </p:cNvSpPr>
          <p:nvPr/>
        </p:nvSpPr>
        <p:spPr>
          <a:xfrm>
            <a:off x="6340503" y="1536700"/>
            <a:ext cx="4778123" cy="459965"/>
          </a:xfrm>
          <a:prstGeom prst="rect">
            <a:avLst/>
          </a:prstGeom>
        </p:spPr>
        <p:txBody>
          <a:bodyPr lIns="0" tIns="45720" rIns="0" bIns="45720">
            <a:norm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>
                <a:solidFill>
                  <a:srgbClr val="EE6E66"/>
                </a:solidFill>
              </a:rPr>
              <a:t>9  TARJETAS </a:t>
            </a:r>
            <a:r>
              <a:rPr lang="es-ES" dirty="0"/>
              <a:t>	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61F3258A-710F-4419-AC90-0E70A8359F85}"/>
              </a:ext>
            </a:extLst>
          </p:cNvPr>
          <p:cNvSpPr txBox="1">
            <a:spLocks/>
          </p:cNvSpPr>
          <p:nvPr/>
        </p:nvSpPr>
        <p:spPr>
          <a:xfrm>
            <a:off x="6651877" y="1798410"/>
            <a:ext cx="4778123" cy="2271523"/>
          </a:xfrm>
          <a:prstGeom prst="rect">
            <a:avLst/>
          </a:prstGeom>
        </p:spPr>
        <p:txBody>
          <a:bodyPr lIns="0" tIns="45720" rIns="0" bIns="45720" anchor="t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Emisiones de CO</a:t>
            </a:r>
            <a:r>
              <a:rPr lang="es-ES" sz="1600" baseline="-25000" dirty="0"/>
              <a:t>2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del suelo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Consumo de agua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del agua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por micro plásticos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Consumo energético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Producción de residuos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Malas condiciones de trabajo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Uso de sustancias químicas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1600" dirty="0"/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66F28191-D754-4AB3-BF24-BECD1DE44CB0}"/>
              </a:ext>
            </a:extLst>
          </p:cNvPr>
          <p:cNvSpPr txBox="1">
            <a:spLocks/>
          </p:cNvSpPr>
          <p:nvPr/>
        </p:nvSpPr>
        <p:spPr>
          <a:xfrm>
            <a:off x="949565" y="1795122"/>
            <a:ext cx="4778123" cy="2271523"/>
          </a:xfrm>
          <a:prstGeom prst="rect">
            <a:avLst/>
          </a:prstGeom>
        </p:spPr>
        <p:txBody>
          <a:bodyPr lIns="0" tIns="45720" rIns="0" bIns="45720">
            <a:normAutofit fontScale="25000" lnSpcReduction="20000"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Acabado, lavado y planchado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Fin de vida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Teñido y estampado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Confección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Obtención de material prima (natural)/ /sintética)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Comercialización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Hilado y tejido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Consumo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Recogida y transporte (x3)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Uso: lavado, planchado y secado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pic>
        <p:nvPicPr>
          <p:cNvPr id="26" name="Imagen 25" descr="Imagen que contiene Diagrama&#10;&#10;Descripción generada automáticamente">
            <a:extLst>
              <a:ext uri="{FF2B5EF4-FFF2-40B4-BE49-F238E27FC236}">
                <a16:creationId xmlns:a16="http://schemas.microsoft.com/office/drawing/2014/main" id="{98C51C61-F8FC-4AA6-B842-E94781E38F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4" t="19369" r="66420" b="19407"/>
          <a:stretch/>
        </p:blipFill>
        <p:spPr>
          <a:xfrm>
            <a:off x="9503490" y="2527175"/>
            <a:ext cx="1505756" cy="2081350"/>
          </a:xfrm>
          <a:prstGeom prst="rect">
            <a:avLst/>
          </a:prstGeom>
        </p:spPr>
      </p:pic>
      <p:pic>
        <p:nvPicPr>
          <p:cNvPr id="28" name="Imagen 27" descr="Diagrama&#10;&#10;Descripción generada automáticamente">
            <a:extLst>
              <a:ext uri="{FF2B5EF4-FFF2-40B4-BE49-F238E27FC236}">
                <a16:creationId xmlns:a16="http://schemas.microsoft.com/office/drawing/2014/main" id="{84211213-701F-4FBF-ADFA-8624A9322B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6" t="20046" r="66973" b="19678"/>
          <a:stretch/>
        </p:blipFill>
        <p:spPr>
          <a:xfrm>
            <a:off x="4169407" y="3721061"/>
            <a:ext cx="1286200" cy="185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01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397252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EL VIAJE DE LA ROPA</a:t>
            </a:r>
          </a:p>
          <a:p>
            <a:pPr marL="10795"/>
            <a:endParaRPr lang="en-GB" dirty="0"/>
          </a:p>
        </p:txBody>
      </p:sp>
      <p:sp>
        <p:nvSpPr>
          <p:cNvPr id="32" name="Marcador de texto 50">
            <a:extLst>
              <a:ext uri="{FF2B5EF4-FFF2-40B4-BE49-F238E27FC236}">
                <a16:creationId xmlns:a16="http://schemas.microsoft.com/office/drawing/2014/main" id="{508E9A34-896C-4B51-8659-F3E5FFD68817}"/>
              </a:ext>
            </a:extLst>
          </p:cNvPr>
          <p:cNvSpPr txBox="1">
            <a:spLocks/>
          </p:cNvSpPr>
          <p:nvPr/>
        </p:nvSpPr>
        <p:spPr>
          <a:xfrm>
            <a:off x="104309" y="1207231"/>
            <a:ext cx="1442855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(natural)</a:t>
            </a:r>
          </a:p>
          <a:p>
            <a:pPr marL="0" indent="0" algn="ctr">
              <a:buNone/>
            </a:pPr>
            <a:endParaRPr lang="es-ES" sz="1400" dirty="0"/>
          </a:p>
        </p:txBody>
      </p:sp>
      <p:grpSp>
        <p:nvGrpSpPr>
          <p:cNvPr id="57" name="Grupo 56">
            <a:extLst>
              <a:ext uri="{FF2B5EF4-FFF2-40B4-BE49-F238E27FC236}">
                <a16:creationId xmlns:a16="http://schemas.microsoft.com/office/drawing/2014/main" id="{E405CF97-20A6-47AF-9089-22813FD193D2}"/>
              </a:ext>
            </a:extLst>
          </p:cNvPr>
          <p:cNvGrpSpPr/>
          <p:nvPr/>
        </p:nvGrpSpPr>
        <p:grpSpPr>
          <a:xfrm>
            <a:off x="601665" y="1410343"/>
            <a:ext cx="10468788" cy="3616684"/>
            <a:chOff x="302331" y="1386832"/>
            <a:chExt cx="10768123" cy="3333836"/>
          </a:xfrm>
        </p:grpSpPr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D014F3A-EA1B-4794-B713-36C66CDBD6D5}"/>
                </a:ext>
              </a:extLst>
            </p:cNvPr>
            <p:cNvGrpSpPr/>
            <p:nvPr/>
          </p:nvGrpSpPr>
          <p:grpSpPr>
            <a:xfrm>
              <a:off x="327539" y="1386832"/>
              <a:ext cx="10742915" cy="3333836"/>
              <a:chOff x="513023" y="872044"/>
              <a:chExt cx="9702540" cy="3333836"/>
            </a:xfrm>
          </p:grpSpPr>
          <p:grpSp>
            <p:nvGrpSpPr>
              <p:cNvPr id="5" name="Grupo 4" descr="escala de tiempo">
                <a:extLst>
                  <a:ext uri="{FF2B5EF4-FFF2-40B4-BE49-F238E27FC236}">
                    <a16:creationId xmlns:a16="http://schemas.microsoft.com/office/drawing/2014/main" id="{2FBD762D-9EE3-46C2-9DF9-6055CAD34B16}"/>
                  </a:ext>
                </a:extLst>
              </p:cNvPr>
              <p:cNvGrpSpPr/>
              <p:nvPr/>
            </p:nvGrpSpPr>
            <p:grpSpPr>
              <a:xfrm>
                <a:off x="513023" y="872044"/>
                <a:ext cx="9702540" cy="3333836"/>
                <a:chOff x="169611" y="897016"/>
                <a:chExt cx="11692189" cy="4708573"/>
              </a:xfrm>
            </p:grpSpPr>
            <p:grpSp>
              <p:nvGrpSpPr>
                <p:cNvPr id="6" name="Grupo 5">
                  <a:extLst>
                    <a:ext uri="{FF2B5EF4-FFF2-40B4-BE49-F238E27FC236}">
                      <a16:creationId xmlns:a16="http://schemas.microsoft.com/office/drawing/2014/main" id="{45545A8F-05ED-49E8-80A7-A79C5D446BEC}"/>
                    </a:ext>
                  </a:extLst>
                </p:cNvPr>
                <p:cNvGrpSpPr/>
                <p:nvPr/>
              </p:nvGrpSpPr>
              <p:grpSpPr>
                <a:xfrm rot="5400000" flipH="1">
                  <a:off x="10012548" y="2066363"/>
                  <a:ext cx="1691026" cy="2007478"/>
                  <a:chOff x="6415077" y="1171530"/>
                  <a:chExt cx="1890380" cy="1890380"/>
                </a:xfrm>
              </p:grpSpPr>
              <p:sp>
                <p:nvSpPr>
                  <p:cNvPr id="19" name="Arco 18">
                    <a:extLst>
                      <a:ext uri="{FF2B5EF4-FFF2-40B4-BE49-F238E27FC236}">
                        <a16:creationId xmlns:a16="http://schemas.microsoft.com/office/drawing/2014/main" id="{0ECEB04B-BE50-446E-8F11-9E3D6B439D14}"/>
                      </a:ext>
                    </a:extLst>
                  </p:cNvPr>
                  <p:cNvSpPr/>
                  <p:nvPr/>
                </p:nvSpPr>
                <p:spPr>
                  <a:xfrm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  <p:sp>
                <p:nvSpPr>
                  <p:cNvPr id="20" name="Arco 19">
                    <a:extLst>
                      <a:ext uri="{FF2B5EF4-FFF2-40B4-BE49-F238E27FC236}">
                        <a16:creationId xmlns:a16="http://schemas.microsoft.com/office/drawing/2014/main" id="{746EF290-CC16-4814-9B2E-88BF57E44E7C}"/>
                      </a:ext>
                    </a:extLst>
                  </p:cNvPr>
                  <p:cNvSpPr/>
                  <p:nvPr/>
                </p:nvSpPr>
                <p:spPr>
                  <a:xfrm flipH="1"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</p:grpSp>
            <p:grpSp>
              <p:nvGrpSpPr>
                <p:cNvPr id="7" name="Grupo 6">
                  <a:extLst>
                    <a:ext uri="{FF2B5EF4-FFF2-40B4-BE49-F238E27FC236}">
                      <a16:creationId xmlns:a16="http://schemas.microsoft.com/office/drawing/2014/main" id="{A880C03C-C0A2-4B48-90A3-31FFFBB35B98}"/>
                    </a:ext>
                  </a:extLst>
                </p:cNvPr>
                <p:cNvGrpSpPr/>
                <p:nvPr/>
              </p:nvGrpSpPr>
              <p:grpSpPr>
                <a:xfrm>
                  <a:off x="169611" y="897016"/>
                  <a:ext cx="10768993" cy="4708573"/>
                  <a:chOff x="169611" y="897016"/>
                  <a:chExt cx="10768993" cy="4708573"/>
                </a:xfrm>
              </p:grpSpPr>
              <p:sp>
                <p:nvSpPr>
                  <p:cNvPr id="9" name="Arco 8">
                    <a:extLst>
                      <a:ext uri="{FF2B5EF4-FFF2-40B4-BE49-F238E27FC236}">
                        <a16:creationId xmlns:a16="http://schemas.microsoft.com/office/drawing/2014/main" id="{A64AB964-9353-40BC-AC80-6071465961B9}"/>
                      </a:ext>
                    </a:extLst>
                  </p:cNvPr>
                  <p:cNvSpPr/>
                  <p:nvPr/>
                </p:nvSpPr>
                <p:spPr>
                  <a:xfrm rot="16200000" flipH="1">
                    <a:off x="453028" y="613599"/>
                    <a:ext cx="1413391" cy="1980226"/>
                  </a:xfrm>
                  <a:prstGeom prst="arc">
                    <a:avLst>
                      <a:gd name="adj1" fmla="val 16445258"/>
                      <a:gd name="adj2" fmla="val 132798"/>
                    </a:avLst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 dirty="0"/>
                  </a:p>
                </p:txBody>
              </p:sp>
              <p:grpSp>
                <p:nvGrpSpPr>
                  <p:cNvPr id="10" name="Grupo 9">
                    <a:extLst>
                      <a:ext uri="{FF2B5EF4-FFF2-40B4-BE49-F238E27FC236}">
                        <a16:creationId xmlns:a16="http://schemas.microsoft.com/office/drawing/2014/main" id="{2ADC0903-C898-4CA6-A278-FD81A4F11E98}"/>
                      </a:ext>
                    </a:extLst>
                  </p:cNvPr>
                  <p:cNvGrpSpPr/>
                  <p:nvPr/>
                </p:nvGrpSpPr>
                <p:grpSpPr>
                  <a:xfrm>
                    <a:off x="633335" y="2218085"/>
                    <a:ext cx="10305269" cy="3387504"/>
                    <a:chOff x="633335" y="2218085"/>
                    <a:chExt cx="10305269" cy="3387504"/>
                  </a:xfrm>
                </p:grpSpPr>
                <p:grpSp>
                  <p:nvGrpSpPr>
                    <p:cNvPr id="11" name="Grupo 10">
                      <a:extLst>
                        <a:ext uri="{FF2B5EF4-FFF2-40B4-BE49-F238E27FC236}">
                          <a16:creationId xmlns:a16="http://schemas.microsoft.com/office/drawing/2014/main" id="{52F68253-147D-41C9-9576-FA2886FAFCAA}"/>
                        </a:ext>
                      </a:extLst>
                    </p:cNvPr>
                    <p:cNvGrpSpPr/>
                    <p:nvPr/>
                  </p:nvGrpSpPr>
                  <p:grpSpPr>
                    <a:xfrm rot="16200000" flipH="1">
                      <a:off x="589858" y="3958564"/>
                      <a:ext cx="1680091" cy="1593137"/>
                      <a:chOff x="6415074" y="1552656"/>
                      <a:chExt cx="1878156" cy="1500208"/>
                    </a:xfrm>
                  </p:grpSpPr>
                  <p:sp>
                    <p:nvSpPr>
                      <p:cNvPr id="17" name="Arco 16">
                        <a:extLst>
                          <a:ext uri="{FF2B5EF4-FFF2-40B4-BE49-F238E27FC236}">
                            <a16:creationId xmlns:a16="http://schemas.microsoft.com/office/drawing/2014/main" id="{DD87286E-57CD-406E-BC0B-2FB22F6844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8204" y="1552656"/>
                        <a:ext cx="1845022" cy="1500208"/>
                      </a:xfrm>
                      <a:prstGeom prst="arc">
                        <a:avLst>
                          <a:gd name="adj1" fmla="val 15985819"/>
                          <a:gd name="adj2" fmla="val 128078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  <p:sp>
                    <p:nvSpPr>
                      <p:cNvPr id="18" name="Arco 17">
                        <a:extLst>
                          <a:ext uri="{FF2B5EF4-FFF2-40B4-BE49-F238E27FC236}">
                            <a16:creationId xmlns:a16="http://schemas.microsoft.com/office/drawing/2014/main" id="{699AC642-1E7E-4E69-86DC-41F95DE130EF}"/>
                          </a:ext>
                        </a:extLst>
                      </p:cNvPr>
                      <p:cNvSpPr/>
                      <p:nvPr/>
                    </p:nvSpPr>
                    <p:spPr>
                      <a:xfrm flipH="1">
                        <a:off x="6415074" y="1554689"/>
                        <a:ext cx="1878156" cy="1091824"/>
                      </a:xfrm>
                      <a:prstGeom prst="arc">
                        <a:avLst>
                          <a:gd name="adj1" fmla="val 16200000"/>
                          <a:gd name="adj2" fmla="val 307054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</p:grpSp>
                <p:cxnSp>
                  <p:nvCxnSpPr>
                    <p:cNvPr id="13" name="Conector recto 12">
                      <a:extLst>
                        <a:ext uri="{FF2B5EF4-FFF2-40B4-BE49-F238E27FC236}">
                          <a16:creationId xmlns:a16="http://schemas.microsoft.com/office/drawing/2014/main" id="{B13F527C-6B9E-4733-BD53-19617D5E553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034212" y="2218085"/>
                      <a:ext cx="9843755" cy="92322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4" name="Conector recto 13">
                      <a:extLst>
                        <a:ext uri="{FF2B5EF4-FFF2-40B4-BE49-F238E27FC236}">
                          <a16:creationId xmlns:a16="http://schemas.microsoft.com/office/drawing/2014/main" id="{7EA5CC02-9874-4D03-AAEC-54589AC8397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216868" y="3915088"/>
                      <a:ext cx="9661099" cy="0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Conector recto 15">
                      <a:extLst>
                        <a:ext uri="{FF2B5EF4-FFF2-40B4-BE49-F238E27FC236}">
                          <a16:creationId xmlns:a16="http://schemas.microsoft.com/office/drawing/2014/main" id="{6E0B8206-B788-4AC1-BC58-4F84E7DB5AB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 flipV="1">
                      <a:off x="8415366" y="5605338"/>
                      <a:ext cx="2523238" cy="251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29" name="Conector recto 28">
                <a:extLst>
                  <a:ext uri="{FF2B5EF4-FFF2-40B4-BE49-F238E27FC236}">
                    <a16:creationId xmlns:a16="http://schemas.microsoft.com/office/drawing/2014/main" id="{6D1D9AA4-08CA-4F81-B484-15E256212A9E}"/>
                  </a:ext>
                </a:extLst>
              </p:cNvPr>
              <p:cNvCxnSpPr>
                <a:cxnSpLocks/>
                <a:endCxn id="17" idx="2"/>
              </p:cNvCxnSpPr>
              <p:nvPr/>
            </p:nvCxnSpPr>
            <p:spPr>
              <a:xfrm flipH="1" flipV="1">
                <a:off x="1579076" y="4198233"/>
                <a:ext cx="7703639" cy="746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Arco 53">
              <a:extLst>
                <a:ext uri="{FF2B5EF4-FFF2-40B4-BE49-F238E27FC236}">
                  <a16:creationId xmlns:a16="http://schemas.microsoft.com/office/drawing/2014/main" id="{8C5E71E7-F7DC-4F60-9679-81770E8F5771}"/>
                </a:ext>
              </a:extLst>
            </p:cNvPr>
            <p:cNvSpPr/>
            <p:nvPr/>
          </p:nvSpPr>
          <p:spPr>
            <a:xfrm rot="16200000">
              <a:off x="1076340" y="1614884"/>
              <a:ext cx="688173" cy="2236191"/>
            </a:xfrm>
            <a:prstGeom prst="arc">
              <a:avLst>
                <a:gd name="adj1" fmla="val 16199995"/>
                <a:gd name="adj2" fmla="val 132798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rtl="0"/>
              <a:endParaRPr lang="es-ES" sz="1688" dirty="0"/>
            </a:p>
          </p:txBody>
        </p:sp>
      </p:grpSp>
      <p:sp>
        <p:nvSpPr>
          <p:cNvPr id="55" name="Marcador de texto 50">
            <a:extLst>
              <a:ext uri="{FF2B5EF4-FFF2-40B4-BE49-F238E27FC236}">
                <a16:creationId xmlns:a16="http://schemas.microsoft.com/office/drawing/2014/main" id="{0F48D02C-6D97-4D08-ACBE-3051B63102BF}"/>
              </a:ext>
            </a:extLst>
          </p:cNvPr>
          <p:cNvSpPr txBox="1">
            <a:spLocks/>
          </p:cNvSpPr>
          <p:nvPr/>
        </p:nvSpPr>
        <p:spPr>
          <a:xfrm>
            <a:off x="27937" y="2962947"/>
            <a:ext cx="150764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(sintética)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56" name="Elipse 55" descr="marcadores de escala de tiempo">
            <a:extLst>
              <a:ext uri="{FF2B5EF4-FFF2-40B4-BE49-F238E27FC236}">
                <a16:creationId xmlns:a16="http://schemas.microsoft.com/office/drawing/2014/main" id="{225E4D1E-A2EB-4CFF-B238-6896C0D223FA}"/>
              </a:ext>
            </a:extLst>
          </p:cNvPr>
          <p:cNvSpPr/>
          <p:nvPr/>
        </p:nvSpPr>
        <p:spPr>
          <a:xfrm flipH="1">
            <a:off x="533948" y="2774000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3" name="Elipse 42" descr="marcadores de escala de tiempo">
            <a:extLst>
              <a:ext uri="{FF2B5EF4-FFF2-40B4-BE49-F238E27FC236}">
                <a16:creationId xmlns:a16="http://schemas.microsoft.com/office/drawing/2014/main" id="{6B2AD049-5874-496A-969E-2273E5DB8E8F}"/>
              </a:ext>
            </a:extLst>
          </p:cNvPr>
          <p:cNvSpPr/>
          <p:nvPr/>
        </p:nvSpPr>
        <p:spPr>
          <a:xfrm flipH="1">
            <a:off x="546969" y="1971894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89" name="Grupo 88">
            <a:extLst>
              <a:ext uri="{FF2B5EF4-FFF2-40B4-BE49-F238E27FC236}">
                <a16:creationId xmlns:a16="http://schemas.microsoft.com/office/drawing/2014/main" id="{54EBB4C1-6819-4587-93E1-859CFE228021}"/>
              </a:ext>
            </a:extLst>
          </p:cNvPr>
          <p:cNvGrpSpPr/>
          <p:nvPr/>
        </p:nvGrpSpPr>
        <p:grpSpPr>
          <a:xfrm>
            <a:off x="2867533" y="2355553"/>
            <a:ext cx="1242368" cy="509751"/>
            <a:chOff x="2867533" y="2355553"/>
            <a:chExt cx="1242368" cy="509751"/>
          </a:xfrm>
        </p:grpSpPr>
        <p:sp>
          <p:nvSpPr>
            <p:cNvPr id="33" name="Marcador de texto 50">
              <a:extLst>
                <a:ext uri="{FF2B5EF4-FFF2-40B4-BE49-F238E27FC236}">
                  <a16:creationId xmlns:a16="http://schemas.microsoft.com/office/drawing/2014/main" id="{2AE1F0BA-D3A4-4218-B93E-11AED627ABCB}"/>
                </a:ext>
              </a:extLst>
            </p:cNvPr>
            <p:cNvSpPr txBox="1">
              <a:spLocks/>
            </p:cNvSpPr>
            <p:nvPr/>
          </p:nvSpPr>
          <p:spPr>
            <a:xfrm>
              <a:off x="2867533" y="2584272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  <p:sp>
          <p:nvSpPr>
            <p:cNvPr id="44" name="Elipse 43" descr="marcadores de escala de tiempo">
              <a:extLst>
                <a:ext uri="{FF2B5EF4-FFF2-40B4-BE49-F238E27FC236}">
                  <a16:creationId xmlns:a16="http://schemas.microsoft.com/office/drawing/2014/main" id="{F8A4B7A9-C8F8-4D97-B37D-E9D893FD7F39}"/>
                </a:ext>
              </a:extLst>
            </p:cNvPr>
            <p:cNvSpPr/>
            <p:nvPr/>
          </p:nvSpPr>
          <p:spPr>
            <a:xfrm flipH="1">
              <a:off x="3403272" y="235555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8" name="Grupo 87">
            <a:extLst>
              <a:ext uri="{FF2B5EF4-FFF2-40B4-BE49-F238E27FC236}">
                <a16:creationId xmlns:a16="http://schemas.microsoft.com/office/drawing/2014/main" id="{BAFE3168-9186-47A5-8FE9-9D517E6A4841}"/>
              </a:ext>
            </a:extLst>
          </p:cNvPr>
          <p:cNvGrpSpPr/>
          <p:nvPr/>
        </p:nvGrpSpPr>
        <p:grpSpPr>
          <a:xfrm>
            <a:off x="5837343" y="2356759"/>
            <a:ext cx="1242368" cy="596058"/>
            <a:chOff x="2784222" y="2392802"/>
            <a:chExt cx="1242368" cy="596058"/>
          </a:xfrm>
        </p:grpSpPr>
        <p:sp>
          <p:nvSpPr>
            <p:cNvPr id="61" name="Marcador de texto 50">
              <a:extLst>
                <a:ext uri="{FF2B5EF4-FFF2-40B4-BE49-F238E27FC236}">
                  <a16:creationId xmlns:a16="http://schemas.microsoft.com/office/drawing/2014/main" id="{F3768F4D-7ADF-442E-82DC-CDE3767747F8}"/>
                </a:ext>
              </a:extLst>
            </p:cNvPr>
            <p:cNvSpPr txBox="1">
              <a:spLocks/>
            </p:cNvSpPr>
            <p:nvPr/>
          </p:nvSpPr>
          <p:spPr>
            <a:xfrm>
              <a:off x="2784222" y="2707828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Hilado y tejido</a:t>
              </a:r>
            </a:p>
          </p:txBody>
        </p:sp>
        <p:sp>
          <p:nvSpPr>
            <p:cNvPr id="45" name="Elipse 44" descr="marcadores de escala de tiempo">
              <a:extLst>
                <a:ext uri="{FF2B5EF4-FFF2-40B4-BE49-F238E27FC236}">
                  <a16:creationId xmlns:a16="http://schemas.microsoft.com/office/drawing/2014/main" id="{66ADC008-2B9E-4817-85E4-90C2E372AAE8}"/>
                </a:ext>
              </a:extLst>
            </p:cNvPr>
            <p:cNvSpPr/>
            <p:nvPr/>
          </p:nvSpPr>
          <p:spPr>
            <a:xfrm flipH="1">
              <a:off x="3278886" y="2392802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7" name="Grupo 86">
            <a:extLst>
              <a:ext uri="{FF2B5EF4-FFF2-40B4-BE49-F238E27FC236}">
                <a16:creationId xmlns:a16="http://schemas.microsoft.com/office/drawing/2014/main" id="{69036383-5BF0-487C-8B64-557785C019B9}"/>
              </a:ext>
            </a:extLst>
          </p:cNvPr>
          <p:cNvGrpSpPr/>
          <p:nvPr/>
        </p:nvGrpSpPr>
        <p:grpSpPr>
          <a:xfrm>
            <a:off x="8566094" y="2355477"/>
            <a:ext cx="1242368" cy="456824"/>
            <a:chOff x="4550770" y="2355553"/>
            <a:chExt cx="1242368" cy="456824"/>
          </a:xfrm>
        </p:grpSpPr>
        <p:sp>
          <p:nvSpPr>
            <p:cNvPr id="62" name="Marcador de texto 50">
              <a:extLst>
                <a:ext uri="{FF2B5EF4-FFF2-40B4-BE49-F238E27FC236}">
                  <a16:creationId xmlns:a16="http://schemas.microsoft.com/office/drawing/2014/main" id="{89879B6D-0F96-4894-A242-22FC8470D81E}"/>
                </a:ext>
              </a:extLst>
            </p:cNvPr>
            <p:cNvSpPr txBox="1">
              <a:spLocks/>
            </p:cNvSpPr>
            <p:nvPr/>
          </p:nvSpPr>
          <p:spPr>
            <a:xfrm>
              <a:off x="4550770" y="2531345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Teñido y estampado</a:t>
              </a:r>
            </a:p>
          </p:txBody>
        </p:sp>
        <p:sp>
          <p:nvSpPr>
            <p:cNvPr id="63" name="Elipse 62" descr="marcadores de escala de tiempo">
              <a:extLst>
                <a:ext uri="{FF2B5EF4-FFF2-40B4-BE49-F238E27FC236}">
                  <a16:creationId xmlns:a16="http://schemas.microsoft.com/office/drawing/2014/main" id="{1E3E1CC7-4150-4EAB-A1A7-DABDC3D8C17F}"/>
                </a:ext>
              </a:extLst>
            </p:cNvPr>
            <p:cNvSpPr/>
            <p:nvPr/>
          </p:nvSpPr>
          <p:spPr>
            <a:xfrm flipH="1">
              <a:off x="5049791" y="2355553"/>
              <a:ext cx="158404" cy="158404"/>
            </a:xfrm>
            <a:prstGeom prst="ellipse">
              <a:avLst/>
            </a:prstGeom>
            <a:solidFill>
              <a:srgbClr val="EE6E66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69" name="Grupo 68">
            <a:extLst>
              <a:ext uri="{FF2B5EF4-FFF2-40B4-BE49-F238E27FC236}">
                <a16:creationId xmlns:a16="http://schemas.microsoft.com/office/drawing/2014/main" id="{C41006D2-AB06-4AB8-947C-E9D208350259}"/>
              </a:ext>
            </a:extLst>
          </p:cNvPr>
          <p:cNvGrpSpPr/>
          <p:nvPr/>
        </p:nvGrpSpPr>
        <p:grpSpPr>
          <a:xfrm>
            <a:off x="6003364" y="3271703"/>
            <a:ext cx="1242368" cy="559873"/>
            <a:chOff x="7775864" y="1951375"/>
            <a:chExt cx="1242368" cy="559873"/>
          </a:xfrm>
        </p:grpSpPr>
        <p:sp>
          <p:nvSpPr>
            <p:cNvPr id="64" name="Marcador de texto 50">
              <a:extLst>
                <a:ext uri="{FF2B5EF4-FFF2-40B4-BE49-F238E27FC236}">
                  <a16:creationId xmlns:a16="http://schemas.microsoft.com/office/drawing/2014/main" id="{2DBE0CB2-CBBA-4644-9605-FDBBAB90F524}"/>
                </a:ext>
              </a:extLst>
            </p:cNvPr>
            <p:cNvSpPr txBox="1">
              <a:spLocks/>
            </p:cNvSpPr>
            <p:nvPr/>
          </p:nvSpPr>
          <p:spPr>
            <a:xfrm>
              <a:off x="7775864" y="1951375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Confección</a:t>
              </a:r>
            </a:p>
          </p:txBody>
        </p:sp>
        <p:sp>
          <p:nvSpPr>
            <p:cNvPr id="65" name="Elipse 64" descr="marcadores de escala de tiempo">
              <a:extLst>
                <a:ext uri="{FF2B5EF4-FFF2-40B4-BE49-F238E27FC236}">
                  <a16:creationId xmlns:a16="http://schemas.microsoft.com/office/drawing/2014/main" id="{76A1A642-55FB-49F0-8213-F85598C5DCB1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CD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6" name="Grupo 85">
            <a:extLst>
              <a:ext uri="{FF2B5EF4-FFF2-40B4-BE49-F238E27FC236}">
                <a16:creationId xmlns:a16="http://schemas.microsoft.com/office/drawing/2014/main" id="{65883199-E305-4C87-970B-EC31AAB2B6FC}"/>
              </a:ext>
            </a:extLst>
          </p:cNvPr>
          <p:cNvGrpSpPr/>
          <p:nvPr/>
        </p:nvGrpSpPr>
        <p:grpSpPr>
          <a:xfrm>
            <a:off x="9187278" y="3060167"/>
            <a:ext cx="1242368" cy="750797"/>
            <a:chOff x="5570538" y="1791411"/>
            <a:chExt cx="1242368" cy="750797"/>
          </a:xfrm>
        </p:grpSpPr>
        <p:sp>
          <p:nvSpPr>
            <p:cNvPr id="67" name="Elipse 66" descr="marcadores de escala de tiempo">
              <a:extLst>
                <a:ext uri="{FF2B5EF4-FFF2-40B4-BE49-F238E27FC236}">
                  <a16:creationId xmlns:a16="http://schemas.microsoft.com/office/drawing/2014/main" id="{A3D4A316-987A-4CC0-B48C-B3B66604417C}"/>
                </a:ext>
              </a:extLst>
            </p:cNvPr>
            <p:cNvSpPr/>
            <p:nvPr/>
          </p:nvSpPr>
          <p:spPr>
            <a:xfrm flipH="1">
              <a:off x="6065262" y="2383804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68" name="Marcador de texto 50">
              <a:extLst>
                <a:ext uri="{FF2B5EF4-FFF2-40B4-BE49-F238E27FC236}">
                  <a16:creationId xmlns:a16="http://schemas.microsoft.com/office/drawing/2014/main" id="{8EEB37E6-1274-4F74-867A-305F731FBB67}"/>
                </a:ext>
              </a:extLst>
            </p:cNvPr>
            <p:cNvSpPr txBox="1">
              <a:spLocks/>
            </p:cNvSpPr>
            <p:nvPr/>
          </p:nvSpPr>
          <p:spPr>
            <a:xfrm>
              <a:off x="5570538" y="1791411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grpSp>
        <p:nvGrpSpPr>
          <p:cNvPr id="71" name="Grupo 70">
            <a:extLst>
              <a:ext uri="{FF2B5EF4-FFF2-40B4-BE49-F238E27FC236}">
                <a16:creationId xmlns:a16="http://schemas.microsoft.com/office/drawing/2014/main" id="{C8DD09BF-C1C6-4B60-AD73-6D140DAC4D99}"/>
              </a:ext>
            </a:extLst>
          </p:cNvPr>
          <p:cNvGrpSpPr/>
          <p:nvPr/>
        </p:nvGrpSpPr>
        <p:grpSpPr>
          <a:xfrm>
            <a:off x="3367027" y="3131506"/>
            <a:ext cx="1581275" cy="666421"/>
            <a:chOff x="7559601" y="1844827"/>
            <a:chExt cx="1581275" cy="666421"/>
          </a:xfrm>
        </p:grpSpPr>
        <p:sp>
          <p:nvSpPr>
            <p:cNvPr id="72" name="Marcador de texto 50">
              <a:extLst>
                <a:ext uri="{FF2B5EF4-FFF2-40B4-BE49-F238E27FC236}">
                  <a16:creationId xmlns:a16="http://schemas.microsoft.com/office/drawing/2014/main" id="{B8580ABC-51D7-4C7C-844E-0A494724C0A7}"/>
                </a:ext>
              </a:extLst>
            </p:cNvPr>
            <p:cNvSpPr txBox="1">
              <a:spLocks/>
            </p:cNvSpPr>
            <p:nvPr/>
          </p:nvSpPr>
          <p:spPr>
            <a:xfrm>
              <a:off x="7559601" y="1844827"/>
              <a:ext cx="1581275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Acabado, lavado y planchado</a:t>
              </a:r>
            </a:p>
          </p:txBody>
        </p:sp>
        <p:sp>
          <p:nvSpPr>
            <p:cNvPr id="73" name="Elipse 72" descr="marcadores de escala de tiempo">
              <a:extLst>
                <a:ext uri="{FF2B5EF4-FFF2-40B4-BE49-F238E27FC236}">
                  <a16:creationId xmlns:a16="http://schemas.microsoft.com/office/drawing/2014/main" id="{9BC9F84C-5E31-4158-8340-D2AECF4279E3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C8865A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74" name="Grupo 73">
            <a:extLst>
              <a:ext uri="{FF2B5EF4-FFF2-40B4-BE49-F238E27FC236}">
                <a16:creationId xmlns:a16="http://schemas.microsoft.com/office/drawing/2014/main" id="{45D19EB5-43A2-45A7-AB9E-7D769B7ED8EB}"/>
              </a:ext>
            </a:extLst>
          </p:cNvPr>
          <p:cNvGrpSpPr/>
          <p:nvPr/>
        </p:nvGrpSpPr>
        <p:grpSpPr>
          <a:xfrm>
            <a:off x="966660" y="4343521"/>
            <a:ext cx="1731893" cy="281032"/>
            <a:chOff x="8293330" y="2280499"/>
            <a:chExt cx="1731893" cy="281032"/>
          </a:xfrm>
        </p:grpSpPr>
        <p:sp>
          <p:nvSpPr>
            <p:cNvPr id="75" name="Marcador de texto 50">
              <a:extLst>
                <a:ext uri="{FF2B5EF4-FFF2-40B4-BE49-F238E27FC236}">
                  <a16:creationId xmlns:a16="http://schemas.microsoft.com/office/drawing/2014/main" id="{C6C8A5DA-A368-473A-AB5A-191A0BF8AED1}"/>
                </a:ext>
              </a:extLst>
            </p:cNvPr>
            <p:cNvSpPr txBox="1">
              <a:spLocks/>
            </p:cNvSpPr>
            <p:nvPr/>
          </p:nvSpPr>
          <p:spPr>
            <a:xfrm>
              <a:off x="8451734" y="2280499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Comercialización</a:t>
              </a:r>
            </a:p>
          </p:txBody>
        </p:sp>
        <p:sp>
          <p:nvSpPr>
            <p:cNvPr id="76" name="Elipse 75" descr="marcadores de escala de tiempo">
              <a:extLst>
                <a:ext uri="{FF2B5EF4-FFF2-40B4-BE49-F238E27FC236}">
                  <a16:creationId xmlns:a16="http://schemas.microsoft.com/office/drawing/2014/main" id="{7FBCD399-1332-4B06-93F5-D84706F2AAB5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45A975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 dirty="0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77" name="Grupo 76">
            <a:extLst>
              <a:ext uri="{FF2B5EF4-FFF2-40B4-BE49-F238E27FC236}">
                <a16:creationId xmlns:a16="http://schemas.microsoft.com/office/drawing/2014/main" id="{E5476734-2C8F-40A1-A96D-494BE2CD6B73}"/>
              </a:ext>
            </a:extLst>
          </p:cNvPr>
          <p:cNvGrpSpPr/>
          <p:nvPr/>
        </p:nvGrpSpPr>
        <p:grpSpPr>
          <a:xfrm>
            <a:off x="3158545" y="4967822"/>
            <a:ext cx="1573489" cy="546298"/>
            <a:chOff x="7626990" y="2352844"/>
            <a:chExt cx="1573489" cy="546298"/>
          </a:xfrm>
        </p:grpSpPr>
        <p:sp>
          <p:nvSpPr>
            <p:cNvPr id="78" name="Marcador de texto 50">
              <a:extLst>
                <a:ext uri="{FF2B5EF4-FFF2-40B4-BE49-F238E27FC236}">
                  <a16:creationId xmlns:a16="http://schemas.microsoft.com/office/drawing/2014/main" id="{786D03D4-DCE6-454C-95E4-42A6E3A2B5F9}"/>
                </a:ext>
              </a:extLst>
            </p:cNvPr>
            <p:cNvSpPr txBox="1">
              <a:spLocks/>
            </p:cNvSpPr>
            <p:nvPr/>
          </p:nvSpPr>
          <p:spPr>
            <a:xfrm>
              <a:off x="7626990" y="2618110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Consumo</a:t>
              </a:r>
            </a:p>
          </p:txBody>
        </p:sp>
        <p:sp>
          <p:nvSpPr>
            <p:cNvPr id="79" name="Elipse 78" descr="marcadores de escala de tiempo">
              <a:extLst>
                <a:ext uri="{FF2B5EF4-FFF2-40B4-BE49-F238E27FC236}">
                  <a16:creationId xmlns:a16="http://schemas.microsoft.com/office/drawing/2014/main" id="{B4FF7CE5-0997-4B4D-92DB-7784163B312C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0" name="Grupo 79">
            <a:extLst>
              <a:ext uri="{FF2B5EF4-FFF2-40B4-BE49-F238E27FC236}">
                <a16:creationId xmlns:a16="http://schemas.microsoft.com/office/drawing/2014/main" id="{0ADC6EF4-0890-42EC-BCAF-1184B1413146}"/>
              </a:ext>
            </a:extLst>
          </p:cNvPr>
          <p:cNvGrpSpPr/>
          <p:nvPr/>
        </p:nvGrpSpPr>
        <p:grpSpPr>
          <a:xfrm>
            <a:off x="6292967" y="4923493"/>
            <a:ext cx="1573489" cy="494498"/>
            <a:chOff x="7127063" y="2339622"/>
            <a:chExt cx="1573489" cy="494498"/>
          </a:xfrm>
        </p:grpSpPr>
        <p:sp>
          <p:nvSpPr>
            <p:cNvPr id="81" name="Marcador de texto 50">
              <a:extLst>
                <a:ext uri="{FF2B5EF4-FFF2-40B4-BE49-F238E27FC236}">
                  <a16:creationId xmlns:a16="http://schemas.microsoft.com/office/drawing/2014/main" id="{691076BC-0736-4C91-A9DE-05B225540AB0}"/>
                </a:ext>
              </a:extLst>
            </p:cNvPr>
            <p:cNvSpPr txBox="1">
              <a:spLocks/>
            </p:cNvSpPr>
            <p:nvPr/>
          </p:nvSpPr>
          <p:spPr>
            <a:xfrm>
              <a:off x="7127063" y="2553088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Uso: lavado, secado y planchado</a:t>
              </a:r>
            </a:p>
          </p:txBody>
        </p:sp>
        <p:sp>
          <p:nvSpPr>
            <p:cNvPr id="82" name="Elipse 81" descr="marcadores de escala de tiempo">
              <a:extLst>
                <a:ext uri="{FF2B5EF4-FFF2-40B4-BE49-F238E27FC236}">
                  <a16:creationId xmlns:a16="http://schemas.microsoft.com/office/drawing/2014/main" id="{925D0267-F196-4855-A1C3-F642C9338CED}"/>
                </a:ext>
              </a:extLst>
            </p:cNvPr>
            <p:cNvSpPr/>
            <p:nvPr/>
          </p:nvSpPr>
          <p:spPr>
            <a:xfrm flipH="1">
              <a:off x="7773134" y="2339622"/>
              <a:ext cx="158404" cy="158404"/>
            </a:xfrm>
            <a:prstGeom prst="ellipse">
              <a:avLst/>
            </a:prstGeom>
            <a:solidFill>
              <a:srgbClr val="C8865A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 dirty="0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3" name="Grupo 82">
            <a:extLst>
              <a:ext uri="{FF2B5EF4-FFF2-40B4-BE49-F238E27FC236}">
                <a16:creationId xmlns:a16="http://schemas.microsoft.com/office/drawing/2014/main" id="{4C3D69E9-2538-49EB-8C52-F6FAB6AC4831}"/>
              </a:ext>
            </a:extLst>
          </p:cNvPr>
          <p:cNvGrpSpPr/>
          <p:nvPr/>
        </p:nvGrpSpPr>
        <p:grpSpPr>
          <a:xfrm>
            <a:off x="9438784" y="4936715"/>
            <a:ext cx="1573489" cy="556181"/>
            <a:chOff x="7585787" y="2352844"/>
            <a:chExt cx="1573489" cy="556181"/>
          </a:xfrm>
        </p:grpSpPr>
        <p:sp>
          <p:nvSpPr>
            <p:cNvPr id="84" name="Marcador de texto 50">
              <a:extLst>
                <a:ext uri="{FF2B5EF4-FFF2-40B4-BE49-F238E27FC236}">
                  <a16:creationId xmlns:a16="http://schemas.microsoft.com/office/drawing/2014/main" id="{DD36648D-2EA9-440F-9A2D-8EC2E6B80E99}"/>
                </a:ext>
              </a:extLst>
            </p:cNvPr>
            <p:cNvSpPr txBox="1">
              <a:spLocks/>
            </p:cNvSpPr>
            <p:nvPr/>
          </p:nvSpPr>
          <p:spPr>
            <a:xfrm>
              <a:off x="7585787" y="2627993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Fin de vida</a:t>
              </a:r>
            </a:p>
            <a:p>
              <a:pPr marL="0" indent="0" algn="ctr">
                <a:buNone/>
              </a:pPr>
              <a:endParaRPr lang="es-ES" sz="1400" dirty="0"/>
            </a:p>
          </p:txBody>
        </p:sp>
        <p:sp>
          <p:nvSpPr>
            <p:cNvPr id="85" name="Elipse 84" descr="marcadores de escala de tiempo">
              <a:extLst>
                <a:ext uri="{FF2B5EF4-FFF2-40B4-BE49-F238E27FC236}">
                  <a16:creationId xmlns:a16="http://schemas.microsoft.com/office/drawing/2014/main" id="{3E8E035F-0738-4AEC-866D-BCB9715E7DE0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CD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97" name="Grupo 96">
            <a:extLst>
              <a:ext uri="{FF2B5EF4-FFF2-40B4-BE49-F238E27FC236}">
                <a16:creationId xmlns:a16="http://schemas.microsoft.com/office/drawing/2014/main" id="{F8F23168-6094-4F4F-BFAD-86F1419D5447}"/>
              </a:ext>
            </a:extLst>
          </p:cNvPr>
          <p:cNvGrpSpPr/>
          <p:nvPr/>
        </p:nvGrpSpPr>
        <p:grpSpPr>
          <a:xfrm>
            <a:off x="1688679" y="3112132"/>
            <a:ext cx="1242368" cy="673628"/>
            <a:chOff x="5541192" y="1868580"/>
            <a:chExt cx="1242368" cy="673628"/>
          </a:xfrm>
        </p:grpSpPr>
        <p:sp>
          <p:nvSpPr>
            <p:cNvPr id="98" name="Elipse 97" descr="marcadores de escala de tiempo">
              <a:extLst>
                <a:ext uri="{FF2B5EF4-FFF2-40B4-BE49-F238E27FC236}">
                  <a16:creationId xmlns:a16="http://schemas.microsoft.com/office/drawing/2014/main" id="{B6AC4C9B-095E-4271-895B-08E13F8EAAE9}"/>
                </a:ext>
              </a:extLst>
            </p:cNvPr>
            <p:cNvSpPr/>
            <p:nvPr/>
          </p:nvSpPr>
          <p:spPr>
            <a:xfrm flipH="1">
              <a:off x="6065262" y="2383804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99" name="Marcador de texto 50">
              <a:extLst>
                <a:ext uri="{FF2B5EF4-FFF2-40B4-BE49-F238E27FC236}">
                  <a16:creationId xmlns:a16="http://schemas.microsoft.com/office/drawing/2014/main" id="{264819AF-C5F0-4738-8C62-BEBA4E42AF26}"/>
                </a:ext>
              </a:extLst>
            </p:cNvPr>
            <p:cNvSpPr txBox="1">
              <a:spLocks/>
            </p:cNvSpPr>
            <p:nvPr/>
          </p:nvSpPr>
          <p:spPr>
            <a:xfrm>
              <a:off x="5541192" y="1868580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0514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0" name="Grupo 399">
            <a:extLst>
              <a:ext uri="{FF2B5EF4-FFF2-40B4-BE49-F238E27FC236}">
                <a16:creationId xmlns:a16="http://schemas.microsoft.com/office/drawing/2014/main" id="{EEB468E7-7930-43C1-B6C9-AC878C63F7DD}"/>
              </a:ext>
            </a:extLst>
          </p:cNvPr>
          <p:cNvGrpSpPr/>
          <p:nvPr/>
        </p:nvGrpSpPr>
        <p:grpSpPr>
          <a:xfrm>
            <a:off x="2044771" y="3560451"/>
            <a:ext cx="1106646" cy="1463740"/>
            <a:chOff x="2044771" y="3560451"/>
            <a:chExt cx="1106646" cy="1463740"/>
          </a:xfrm>
        </p:grpSpPr>
        <p:cxnSp>
          <p:nvCxnSpPr>
            <p:cNvPr id="312" name="Conector recto 311">
              <a:extLst>
                <a:ext uri="{FF2B5EF4-FFF2-40B4-BE49-F238E27FC236}">
                  <a16:creationId xmlns:a16="http://schemas.microsoft.com/office/drawing/2014/main" id="{AF5AD0F1-A2B5-4B54-9721-C102B946E38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044771" y="4374845"/>
              <a:ext cx="729236" cy="649346"/>
            </a:xfrm>
            <a:prstGeom prst="line">
              <a:avLst/>
            </a:prstGeom>
            <a:solidFill>
              <a:srgbClr val="EE6E66">
                <a:alpha val="64000"/>
              </a:srgbClr>
            </a:solidFill>
            <a:ln w="88900"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6" name="Grupo 305">
              <a:extLst>
                <a:ext uri="{FF2B5EF4-FFF2-40B4-BE49-F238E27FC236}">
                  <a16:creationId xmlns:a16="http://schemas.microsoft.com/office/drawing/2014/main" id="{7A66AEE9-D731-4166-B750-09FEE0EE1B0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471019" y="3560451"/>
              <a:ext cx="680398" cy="1109033"/>
              <a:chOff x="8626049" y="517192"/>
              <a:chExt cx="795061" cy="1295933"/>
            </a:xfrm>
          </p:grpSpPr>
          <p:grpSp>
            <p:nvGrpSpPr>
              <p:cNvPr id="307" name="Grupo 306">
                <a:extLst>
                  <a:ext uri="{FF2B5EF4-FFF2-40B4-BE49-F238E27FC236}">
                    <a16:creationId xmlns:a16="http://schemas.microsoft.com/office/drawing/2014/main" id="{5021A352-4CBF-486F-9466-5E36F9BCB3B0}"/>
                  </a:ext>
                </a:extLst>
              </p:cNvPr>
              <p:cNvGrpSpPr/>
              <p:nvPr/>
            </p:nvGrpSpPr>
            <p:grpSpPr>
              <a:xfrm>
                <a:off x="8626049" y="517192"/>
                <a:ext cx="795061" cy="1295933"/>
                <a:chOff x="5916076" y="1302533"/>
                <a:chExt cx="795061" cy="1295933"/>
              </a:xfrm>
              <a:solidFill>
                <a:srgbClr val="EE6E66">
                  <a:alpha val="64000"/>
                </a:srgbClr>
              </a:solidFill>
            </p:grpSpPr>
            <p:cxnSp>
              <p:nvCxnSpPr>
                <p:cNvPr id="309" name="Conector recto 308">
                  <a:extLst>
                    <a:ext uri="{FF2B5EF4-FFF2-40B4-BE49-F238E27FC236}">
                      <a16:creationId xmlns:a16="http://schemas.microsoft.com/office/drawing/2014/main" id="{4C2F6C8E-06E9-44E8-8FA4-2DA7A8E11247}"/>
                    </a:ext>
                  </a:extLst>
                </p:cNvPr>
                <p:cNvCxnSpPr>
                  <a:cxnSpLocks/>
                  <a:endCxn id="76" idx="7"/>
                </p:cNvCxnSpPr>
                <p:nvPr/>
              </p:nvCxnSpPr>
              <p:spPr>
                <a:xfrm flipH="1" flipV="1">
                  <a:off x="6069489" y="1302533"/>
                  <a:ext cx="289118" cy="842171"/>
                </a:xfrm>
                <a:prstGeom prst="line">
                  <a:avLst/>
                </a:prstGeom>
                <a:grpFill/>
                <a:ln w="88900"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10" name="Elipse 309">
                  <a:extLst>
                    <a:ext uri="{FF2B5EF4-FFF2-40B4-BE49-F238E27FC236}">
                      <a16:creationId xmlns:a16="http://schemas.microsoft.com/office/drawing/2014/main" id="{297BBB0C-61A0-45C2-A70A-82B29BCC5E6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916076" y="1803402"/>
                  <a:ext cx="795061" cy="795064"/>
                </a:xfrm>
                <a:prstGeom prst="ellipse">
                  <a:avLst/>
                </a:prstGeom>
                <a:solidFill>
                  <a:schemeClr val="accent3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s-ES" noProof="0" dirty="0">
                    <a:latin typeface="Franklin Gothic Book" panose="020B0503020102020204" pitchFamily="34" charset="0"/>
                  </a:endParaRPr>
                </a:p>
              </p:txBody>
            </p:sp>
          </p:grpSp>
          <p:pic>
            <p:nvPicPr>
              <p:cNvPr id="308" name="Imagen 307" descr="Imagen que contiene Diagrama&#10;&#10;Descripción generada automáticamente">
                <a:extLst>
                  <a:ext uri="{FF2B5EF4-FFF2-40B4-BE49-F238E27FC236}">
                    <a16:creationId xmlns:a16="http://schemas.microsoft.com/office/drawing/2014/main" id="{DE6918CD-7662-4733-B86D-2E3383C9B0C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29562" b="64781" l="70400" r="93150">
                            <a14:foregroundMark x1="76050" y1="58699" x2="76050" y2="58699"/>
                            <a14:foregroundMark x1="76450" y1="64922" x2="76450" y2="64922"/>
                            <a14:foregroundMark x1="87550" y1="57072" x2="87550" y2="57072"/>
                            <a14:foregroundMark x1="76050" y1="34795" x2="76050" y2="34795"/>
                            <a14:foregroundMark x1="76050" y1="31612" x2="76050" y2="31612"/>
                            <a14:foregroundMark x1="70400" y1="42291" x2="70400" y2="42291"/>
                            <a14:foregroundMark x1="82500" y1="29562" x2="82500" y2="29562"/>
                          </a14:backgroundRemoval>
                        </a14:imgEffect>
                      </a14:imgLayer>
                    </a14:imgProps>
                  </a:ext>
                </a:extLst>
              </a:blip>
              <a:srcRect l="68759" t="26467" r="4131" b="32578"/>
              <a:stretch/>
            </p:blipFill>
            <p:spPr>
              <a:xfrm>
                <a:off x="8761830" y="1118603"/>
                <a:ext cx="536947" cy="573503"/>
              </a:xfrm>
              <a:prstGeom prst="rect">
                <a:avLst/>
              </a:prstGeom>
            </p:spPr>
          </p:pic>
        </p:grpSp>
      </p:grpSp>
      <p:grpSp>
        <p:nvGrpSpPr>
          <p:cNvPr id="232" name="Grupo 231">
            <a:extLst>
              <a:ext uri="{FF2B5EF4-FFF2-40B4-BE49-F238E27FC236}">
                <a16:creationId xmlns:a16="http://schemas.microsoft.com/office/drawing/2014/main" id="{E5664B2C-B334-46FA-9893-742163E9B89C}"/>
              </a:ext>
            </a:extLst>
          </p:cNvPr>
          <p:cNvGrpSpPr>
            <a:grpSpLocks noChangeAspect="1"/>
          </p:cNvGrpSpPr>
          <p:nvPr/>
        </p:nvGrpSpPr>
        <p:grpSpPr>
          <a:xfrm>
            <a:off x="4086438" y="2784387"/>
            <a:ext cx="736270" cy="880097"/>
            <a:chOff x="3189004" y="1135694"/>
            <a:chExt cx="939228" cy="1122705"/>
          </a:xfrm>
        </p:grpSpPr>
        <p:grpSp>
          <p:nvGrpSpPr>
            <p:cNvPr id="233" name="Grupo 232">
              <a:extLst>
                <a:ext uri="{FF2B5EF4-FFF2-40B4-BE49-F238E27FC236}">
                  <a16:creationId xmlns:a16="http://schemas.microsoft.com/office/drawing/2014/main" id="{AC455703-0FD3-4240-B9E0-A8D867456440}"/>
                </a:ext>
              </a:extLst>
            </p:cNvPr>
            <p:cNvGrpSpPr/>
            <p:nvPr/>
          </p:nvGrpSpPr>
          <p:grpSpPr>
            <a:xfrm>
              <a:off x="3189004" y="1135694"/>
              <a:ext cx="939228" cy="1122705"/>
              <a:chOff x="6754766" y="1189551"/>
              <a:chExt cx="939228" cy="1122705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35" name="Conector recto 234">
                <a:extLst>
                  <a:ext uri="{FF2B5EF4-FFF2-40B4-BE49-F238E27FC236}">
                    <a16:creationId xmlns:a16="http://schemas.microsoft.com/office/drawing/2014/main" id="{E0E4F7D8-95FD-47BA-896E-418B156B3A10}"/>
                  </a:ext>
                </a:extLst>
              </p:cNvPr>
              <p:cNvCxnSpPr>
                <a:cxnSpLocks/>
                <a:endCxn id="67" idx="5"/>
              </p:cNvCxnSpPr>
              <p:nvPr/>
            </p:nvCxnSpPr>
            <p:spPr>
              <a:xfrm flipH="1">
                <a:off x="6754766" y="1718506"/>
                <a:ext cx="550079" cy="593750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6" name="Elipse 235">
                <a:extLst>
                  <a:ext uri="{FF2B5EF4-FFF2-40B4-BE49-F238E27FC236}">
                    <a16:creationId xmlns:a16="http://schemas.microsoft.com/office/drawing/2014/main" id="{26B16F44-068B-4D39-8537-365872867FD6}"/>
                  </a:ext>
                </a:extLst>
              </p:cNvPr>
              <p:cNvSpPr/>
              <p:nvPr/>
            </p:nvSpPr>
            <p:spPr>
              <a:xfrm>
                <a:off x="6828533" y="118955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34" name="Imagen 233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439F37D-ADA2-403B-9EC3-FA5F296F5B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396875" y="1248624"/>
              <a:ext cx="645319" cy="553364"/>
            </a:xfrm>
            <a:prstGeom prst="rect">
              <a:avLst/>
            </a:prstGeom>
          </p:spPr>
        </p:pic>
      </p:grpSp>
      <p:grpSp>
        <p:nvGrpSpPr>
          <p:cNvPr id="195" name="Grupo 194">
            <a:extLst>
              <a:ext uri="{FF2B5EF4-FFF2-40B4-BE49-F238E27FC236}">
                <a16:creationId xmlns:a16="http://schemas.microsoft.com/office/drawing/2014/main" id="{61CB5333-1CED-4C66-A0D6-1F644E490A12}"/>
              </a:ext>
            </a:extLst>
          </p:cNvPr>
          <p:cNvGrpSpPr>
            <a:grpSpLocks noChangeAspect="1"/>
          </p:cNvGrpSpPr>
          <p:nvPr/>
        </p:nvGrpSpPr>
        <p:grpSpPr>
          <a:xfrm>
            <a:off x="5929900" y="1051346"/>
            <a:ext cx="1149218" cy="1142326"/>
            <a:chOff x="2405514" y="2807486"/>
            <a:chExt cx="1497059" cy="1488082"/>
          </a:xfrm>
        </p:grpSpPr>
        <p:grpSp>
          <p:nvGrpSpPr>
            <p:cNvPr id="196" name="Grupo 195">
              <a:extLst>
                <a:ext uri="{FF2B5EF4-FFF2-40B4-BE49-F238E27FC236}">
                  <a16:creationId xmlns:a16="http://schemas.microsoft.com/office/drawing/2014/main" id="{FBA8DEDA-6472-4FFD-ACCB-15C4DB16210A}"/>
                </a:ext>
              </a:extLst>
            </p:cNvPr>
            <p:cNvGrpSpPr/>
            <p:nvPr/>
          </p:nvGrpSpPr>
          <p:grpSpPr>
            <a:xfrm>
              <a:off x="2405514" y="2807486"/>
              <a:ext cx="1497059" cy="1488082"/>
              <a:chOff x="5863806" y="876099"/>
              <a:chExt cx="1497059" cy="148808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98" name="Conector recto 197">
                <a:extLst>
                  <a:ext uri="{FF2B5EF4-FFF2-40B4-BE49-F238E27FC236}">
                    <a16:creationId xmlns:a16="http://schemas.microsoft.com/office/drawing/2014/main" id="{00F0FCE9-6F17-44E4-9947-B98ACB16E579}"/>
                  </a:ext>
                </a:extLst>
              </p:cNvPr>
              <p:cNvCxnSpPr>
                <a:cxnSpLocks/>
                <a:stCxn id="197" idx="2"/>
                <a:endCxn id="45" idx="1"/>
              </p:cNvCxnSpPr>
              <p:nvPr/>
            </p:nvCxnSpPr>
            <p:spPr>
              <a:xfrm flipH="1">
                <a:off x="5863806" y="1554849"/>
                <a:ext cx="1089817" cy="809332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Elipse 198">
                <a:extLst>
                  <a:ext uri="{FF2B5EF4-FFF2-40B4-BE49-F238E27FC236}">
                    <a16:creationId xmlns:a16="http://schemas.microsoft.com/office/drawing/2014/main" id="{2A46C1AB-77D3-48F3-904D-0A3A4121CDB6}"/>
                  </a:ext>
                </a:extLst>
              </p:cNvPr>
              <p:cNvSpPr/>
              <p:nvPr/>
            </p:nvSpPr>
            <p:spPr>
              <a:xfrm>
                <a:off x="6495404" y="876099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97" name="Imagen 196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CD65A3F-2CBE-4644-B72D-57B4BE9E2C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191973" y="2982816"/>
              <a:ext cx="606714" cy="503420"/>
            </a:xfrm>
            <a:prstGeom prst="rect">
              <a:avLst/>
            </a:prstGeom>
          </p:spPr>
        </p:pic>
      </p:grpSp>
      <p:grpSp>
        <p:nvGrpSpPr>
          <p:cNvPr id="57" name="Grupo 56">
            <a:extLst>
              <a:ext uri="{FF2B5EF4-FFF2-40B4-BE49-F238E27FC236}">
                <a16:creationId xmlns:a16="http://schemas.microsoft.com/office/drawing/2014/main" id="{E405CF97-20A6-47AF-9089-22813FD193D2}"/>
              </a:ext>
            </a:extLst>
          </p:cNvPr>
          <p:cNvGrpSpPr/>
          <p:nvPr/>
        </p:nvGrpSpPr>
        <p:grpSpPr>
          <a:xfrm>
            <a:off x="484924" y="1115454"/>
            <a:ext cx="10605350" cy="3911573"/>
            <a:chOff x="161863" y="1386832"/>
            <a:chExt cx="10908590" cy="3333836"/>
          </a:xfrm>
        </p:grpSpPr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D014F3A-EA1B-4794-B713-36C66CDBD6D5}"/>
                </a:ext>
              </a:extLst>
            </p:cNvPr>
            <p:cNvGrpSpPr/>
            <p:nvPr/>
          </p:nvGrpSpPr>
          <p:grpSpPr>
            <a:xfrm>
              <a:off x="161863" y="1386832"/>
              <a:ext cx="10908590" cy="3333836"/>
              <a:chOff x="363392" y="872044"/>
              <a:chExt cx="9852171" cy="3333836"/>
            </a:xfrm>
          </p:grpSpPr>
          <p:grpSp>
            <p:nvGrpSpPr>
              <p:cNvPr id="5" name="Grupo 4" descr="escala de tiempo">
                <a:extLst>
                  <a:ext uri="{FF2B5EF4-FFF2-40B4-BE49-F238E27FC236}">
                    <a16:creationId xmlns:a16="http://schemas.microsoft.com/office/drawing/2014/main" id="{2FBD762D-9EE3-46C2-9DF9-6055CAD34B16}"/>
                  </a:ext>
                </a:extLst>
              </p:cNvPr>
              <p:cNvGrpSpPr/>
              <p:nvPr/>
            </p:nvGrpSpPr>
            <p:grpSpPr>
              <a:xfrm>
                <a:off x="363392" y="872044"/>
                <a:ext cx="9852171" cy="3333836"/>
                <a:chOff x="-10704" y="897016"/>
                <a:chExt cx="11872504" cy="4708573"/>
              </a:xfrm>
            </p:grpSpPr>
            <p:grpSp>
              <p:nvGrpSpPr>
                <p:cNvPr id="6" name="Grupo 5">
                  <a:extLst>
                    <a:ext uri="{FF2B5EF4-FFF2-40B4-BE49-F238E27FC236}">
                      <a16:creationId xmlns:a16="http://schemas.microsoft.com/office/drawing/2014/main" id="{45545A8F-05ED-49E8-80A7-A79C5D446BEC}"/>
                    </a:ext>
                  </a:extLst>
                </p:cNvPr>
                <p:cNvGrpSpPr/>
                <p:nvPr/>
              </p:nvGrpSpPr>
              <p:grpSpPr>
                <a:xfrm rot="5400000" flipH="1">
                  <a:off x="10012548" y="2066363"/>
                  <a:ext cx="1691026" cy="2007478"/>
                  <a:chOff x="6415077" y="1171530"/>
                  <a:chExt cx="1890380" cy="1890380"/>
                </a:xfrm>
              </p:grpSpPr>
              <p:sp>
                <p:nvSpPr>
                  <p:cNvPr id="19" name="Arco 18">
                    <a:extLst>
                      <a:ext uri="{FF2B5EF4-FFF2-40B4-BE49-F238E27FC236}">
                        <a16:creationId xmlns:a16="http://schemas.microsoft.com/office/drawing/2014/main" id="{0ECEB04B-BE50-446E-8F11-9E3D6B439D14}"/>
                      </a:ext>
                    </a:extLst>
                  </p:cNvPr>
                  <p:cNvSpPr/>
                  <p:nvPr/>
                </p:nvSpPr>
                <p:spPr>
                  <a:xfrm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  <p:sp>
                <p:nvSpPr>
                  <p:cNvPr id="20" name="Arco 19">
                    <a:extLst>
                      <a:ext uri="{FF2B5EF4-FFF2-40B4-BE49-F238E27FC236}">
                        <a16:creationId xmlns:a16="http://schemas.microsoft.com/office/drawing/2014/main" id="{746EF290-CC16-4814-9B2E-88BF57E44E7C}"/>
                      </a:ext>
                    </a:extLst>
                  </p:cNvPr>
                  <p:cNvSpPr/>
                  <p:nvPr/>
                </p:nvSpPr>
                <p:spPr>
                  <a:xfrm flipH="1"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</p:grpSp>
            <p:grpSp>
              <p:nvGrpSpPr>
                <p:cNvPr id="7" name="Grupo 6">
                  <a:extLst>
                    <a:ext uri="{FF2B5EF4-FFF2-40B4-BE49-F238E27FC236}">
                      <a16:creationId xmlns:a16="http://schemas.microsoft.com/office/drawing/2014/main" id="{A880C03C-C0A2-4B48-90A3-31FFFBB35B98}"/>
                    </a:ext>
                  </a:extLst>
                </p:cNvPr>
                <p:cNvGrpSpPr/>
                <p:nvPr/>
              </p:nvGrpSpPr>
              <p:grpSpPr>
                <a:xfrm>
                  <a:off x="-10704" y="897016"/>
                  <a:ext cx="10949308" cy="4708573"/>
                  <a:chOff x="-10704" y="897016"/>
                  <a:chExt cx="10949308" cy="4708573"/>
                </a:xfrm>
              </p:grpSpPr>
              <p:sp>
                <p:nvSpPr>
                  <p:cNvPr id="9" name="Arco 8">
                    <a:extLst>
                      <a:ext uri="{FF2B5EF4-FFF2-40B4-BE49-F238E27FC236}">
                        <a16:creationId xmlns:a16="http://schemas.microsoft.com/office/drawing/2014/main" id="{A64AB964-9353-40BC-AC80-6071465961B9}"/>
                      </a:ext>
                    </a:extLst>
                  </p:cNvPr>
                  <p:cNvSpPr/>
                  <p:nvPr/>
                </p:nvSpPr>
                <p:spPr>
                  <a:xfrm rot="16200000" flipH="1">
                    <a:off x="362871" y="523441"/>
                    <a:ext cx="1413391" cy="2160541"/>
                  </a:xfrm>
                  <a:prstGeom prst="arc">
                    <a:avLst>
                      <a:gd name="adj1" fmla="val 17548967"/>
                      <a:gd name="adj2" fmla="val 132798"/>
                    </a:avLst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 dirty="0"/>
                  </a:p>
                </p:txBody>
              </p:sp>
              <p:grpSp>
                <p:nvGrpSpPr>
                  <p:cNvPr id="10" name="Grupo 9">
                    <a:extLst>
                      <a:ext uri="{FF2B5EF4-FFF2-40B4-BE49-F238E27FC236}">
                        <a16:creationId xmlns:a16="http://schemas.microsoft.com/office/drawing/2014/main" id="{2ADC0903-C898-4CA6-A278-FD81A4F11E98}"/>
                      </a:ext>
                    </a:extLst>
                  </p:cNvPr>
                  <p:cNvGrpSpPr/>
                  <p:nvPr/>
                </p:nvGrpSpPr>
                <p:grpSpPr>
                  <a:xfrm>
                    <a:off x="633335" y="2218085"/>
                    <a:ext cx="10305269" cy="3387504"/>
                    <a:chOff x="633335" y="2218085"/>
                    <a:chExt cx="10305269" cy="3387504"/>
                  </a:xfrm>
                </p:grpSpPr>
                <p:cxnSp>
                  <p:nvCxnSpPr>
                    <p:cNvPr id="13" name="Conector recto 12">
                      <a:extLst>
                        <a:ext uri="{FF2B5EF4-FFF2-40B4-BE49-F238E27FC236}">
                          <a16:creationId xmlns:a16="http://schemas.microsoft.com/office/drawing/2014/main" id="{B13F527C-6B9E-4733-BD53-19617D5E553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034212" y="2218085"/>
                      <a:ext cx="9843755" cy="92322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1" name="Grupo 10">
                      <a:extLst>
                        <a:ext uri="{FF2B5EF4-FFF2-40B4-BE49-F238E27FC236}">
                          <a16:creationId xmlns:a16="http://schemas.microsoft.com/office/drawing/2014/main" id="{52F68253-147D-41C9-9576-FA2886FAFCAA}"/>
                        </a:ext>
                      </a:extLst>
                    </p:cNvPr>
                    <p:cNvGrpSpPr/>
                    <p:nvPr/>
                  </p:nvGrpSpPr>
                  <p:grpSpPr>
                    <a:xfrm rot="16200000" flipH="1">
                      <a:off x="589858" y="3958564"/>
                      <a:ext cx="1680091" cy="1593137"/>
                      <a:chOff x="6415074" y="1552656"/>
                      <a:chExt cx="1878156" cy="1500208"/>
                    </a:xfrm>
                  </p:grpSpPr>
                  <p:sp>
                    <p:nvSpPr>
                      <p:cNvPr id="17" name="Arco 16">
                        <a:extLst>
                          <a:ext uri="{FF2B5EF4-FFF2-40B4-BE49-F238E27FC236}">
                            <a16:creationId xmlns:a16="http://schemas.microsoft.com/office/drawing/2014/main" id="{DD87286E-57CD-406E-BC0B-2FB22F6844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8204" y="1552656"/>
                        <a:ext cx="1845022" cy="1500208"/>
                      </a:xfrm>
                      <a:prstGeom prst="arc">
                        <a:avLst>
                          <a:gd name="adj1" fmla="val 15985819"/>
                          <a:gd name="adj2" fmla="val 128078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  <p:sp>
                    <p:nvSpPr>
                      <p:cNvPr id="18" name="Arco 17">
                        <a:extLst>
                          <a:ext uri="{FF2B5EF4-FFF2-40B4-BE49-F238E27FC236}">
                            <a16:creationId xmlns:a16="http://schemas.microsoft.com/office/drawing/2014/main" id="{699AC642-1E7E-4E69-86DC-41F95DE130EF}"/>
                          </a:ext>
                        </a:extLst>
                      </p:cNvPr>
                      <p:cNvSpPr/>
                      <p:nvPr/>
                    </p:nvSpPr>
                    <p:spPr>
                      <a:xfrm flipH="1">
                        <a:off x="6415074" y="1554689"/>
                        <a:ext cx="1878156" cy="1091824"/>
                      </a:xfrm>
                      <a:prstGeom prst="arc">
                        <a:avLst>
                          <a:gd name="adj1" fmla="val 16200000"/>
                          <a:gd name="adj2" fmla="val 307054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</p:grpSp>
                <p:cxnSp>
                  <p:nvCxnSpPr>
                    <p:cNvPr id="14" name="Conector recto 13">
                      <a:extLst>
                        <a:ext uri="{FF2B5EF4-FFF2-40B4-BE49-F238E27FC236}">
                          <a16:creationId xmlns:a16="http://schemas.microsoft.com/office/drawing/2014/main" id="{7EA5CC02-9874-4D03-AAEC-54589AC8397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216868" y="3915088"/>
                      <a:ext cx="9661099" cy="0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Conector recto 15">
                      <a:extLst>
                        <a:ext uri="{FF2B5EF4-FFF2-40B4-BE49-F238E27FC236}">
                          <a16:creationId xmlns:a16="http://schemas.microsoft.com/office/drawing/2014/main" id="{6E0B8206-B788-4AC1-BC58-4F84E7DB5AB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 flipV="1">
                      <a:off x="8415366" y="5605338"/>
                      <a:ext cx="2523238" cy="251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29" name="Conector recto 28">
                <a:extLst>
                  <a:ext uri="{FF2B5EF4-FFF2-40B4-BE49-F238E27FC236}">
                    <a16:creationId xmlns:a16="http://schemas.microsoft.com/office/drawing/2014/main" id="{6D1D9AA4-08CA-4F81-B484-15E256212A9E}"/>
                  </a:ext>
                </a:extLst>
              </p:cNvPr>
              <p:cNvCxnSpPr>
                <a:cxnSpLocks/>
                <a:endCxn id="17" idx="2"/>
              </p:cNvCxnSpPr>
              <p:nvPr/>
            </p:nvCxnSpPr>
            <p:spPr>
              <a:xfrm flipH="1" flipV="1">
                <a:off x="1579076" y="4198233"/>
                <a:ext cx="7703639" cy="746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Arco 53">
              <a:extLst>
                <a:ext uri="{FF2B5EF4-FFF2-40B4-BE49-F238E27FC236}">
                  <a16:creationId xmlns:a16="http://schemas.microsoft.com/office/drawing/2014/main" id="{8C5E71E7-F7DC-4F60-9679-81770E8F5771}"/>
                </a:ext>
              </a:extLst>
            </p:cNvPr>
            <p:cNvSpPr/>
            <p:nvPr/>
          </p:nvSpPr>
          <p:spPr>
            <a:xfrm rot="16200000">
              <a:off x="998232" y="1700249"/>
              <a:ext cx="851648" cy="2228936"/>
            </a:xfrm>
            <a:prstGeom prst="arc">
              <a:avLst>
                <a:gd name="adj1" fmla="val 16199995"/>
                <a:gd name="adj2" fmla="val 132798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rtl="0"/>
              <a:endParaRPr lang="es-ES" sz="1688" dirty="0"/>
            </a:p>
          </p:txBody>
        </p:sp>
      </p:grpSp>
      <p:grpSp>
        <p:nvGrpSpPr>
          <p:cNvPr id="30" name="Grupo 29">
            <a:extLst>
              <a:ext uri="{FF2B5EF4-FFF2-40B4-BE49-F238E27FC236}">
                <a16:creationId xmlns:a16="http://schemas.microsoft.com/office/drawing/2014/main" id="{7E0A73DA-3B91-4512-BE00-B943B5436BCF}"/>
              </a:ext>
            </a:extLst>
          </p:cNvPr>
          <p:cNvGrpSpPr>
            <a:grpSpLocks noChangeAspect="1"/>
          </p:cNvGrpSpPr>
          <p:nvPr/>
        </p:nvGrpSpPr>
        <p:grpSpPr>
          <a:xfrm>
            <a:off x="5579992" y="1043855"/>
            <a:ext cx="683122" cy="1126619"/>
            <a:chOff x="6723532" y="-135568"/>
            <a:chExt cx="865461" cy="1427338"/>
          </a:xfrm>
        </p:grpSpPr>
        <p:grpSp>
          <p:nvGrpSpPr>
            <p:cNvPr id="101" name="Grupo 100">
              <a:extLst>
                <a:ext uri="{FF2B5EF4-FFF2-40B4-BE49-F238E27FC236}">
                  <a16:creationId xmlns:a16="http://schemas.microsoft.com/office/drawing/2014/main" id="{D309225E-F320-482B-BB10-685157F37663}"/>
                </a:ext>
              </a:extLst>
            </p:cNvPr>
            <p:cNvGrpSpPr/>
            <p:nvPr/>
          </p:nvGrpSpPr>
          <p:grpSpPr>
            <a:xfrm>
              <a:off x="6723532" y="-135568"/>
              <a:ext cx="865461" cy="1427338"/>
              <a:chOff x="6622811" y="1132991"/>
              <a:chExt cx="865461" cy="1427338"/>
            </a:xfrm>
            <a:solidFill>
              <a:srgbClr val="EE6E66">
                <a:alpha val="64000"/>
              </a:srgbClr>
            </a:solidFill>
          </p:grpSpPr>
          <p:sp>
            <p:nvSpPr>
              <p:cNvPr id="103" name="Elipse 102">
                <a:extLst>
                  <a:ext uri="{FF2B5EF4-FFF2-40B4-BE49-F238E27FC236}">
                    <a16:creationId xmlns:a16="http://schemas.microsoft.com/office/drawing/2014/main" id="{D4E2F756-50D9-4317-A763-5637526FBCD7}"/>
                  </a:ext>
                </a:extLst>
              </p:cNvPr>
              <p:cNvSpPr/>
              <p:nvPr/>
            </p:nvSpPr>
            <p:spPr>
              <a:xfrm>
                <a:off x="6622811" y="113299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102" name="Conector recto 101">
                <a:extLst>
                  <a:ext uri="{FF2B5EF4-FFF2-40B4-BE49-F238E27FC236}">
                    <a16:creationId xmlns:a16="http://schemas.microsoft.com/office/drawing/2014/main" id="{DAB64B3A-BCBC-4ABA-80F9-C3ACC9F55083}"/>
                  </a:ext>
                </a:extLst>
              </p:cNvPr>
              <p:cNvCxnSpPr>
                <a:cxnSpLocks/>
                <a:stCxn id="28" idx="2"/>
                <a:endCxn id="45" idx="0"/>
              </p:cNvCxnSpPr>
              <p:nvPr/>
            </p:nvCxnSpPr>
            <p:spPr>
              <a:xfrm flipH="1">
                <a:off x="6995163" y="1804680"/>
                <a:ext cx="50546" cy="755649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8" name="Imagen 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BBDEE66-776F-4445-942B-02DF6FE5C2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6864936" y="0"/>
              <a:ext cx="562989" cy="536121"/>
            </a:xfrm>
            <a:prstGeom prst="rect">
              <a:avLst/>
            </a:prstGeom>
          </p:spPr>
        </p:pic>
      </p:grpSp>
      <p:sp>
        <p:nvSpPr>
          <p:cNvPr id="61" name="Marcador de texto 50">
            <a:extLst>
              <a:ext uri="{FF2B5EF4-FFF2-40B4-BE49-F238E27FC236}">
                <a16:creationId xmlns:a16="http://schemas.microsoft.com/office/drawing/2014/main" id="{F3768F4D-7ADF-442E-82DC-CDE3767747F8}"/>
              </a:ext>
            </a:extLst>
          </p:cNvPr>
          <p:cNvSpPr txBox="1">
            <a:spLocks/>
          </p:cNvSpPr>
          <p:nvPr/>
        </p:nvSpPr>
        <p:spPr>
          <a:xfrm>
            <a:off x="5278096" y="2431274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Hilado y tejido</a:t>
            </a:r>
          </a:p>
        </p:txBody>
      </p:sp>
      <p:grpSp>
        <p:nvGrpSpPr>
          <p:cNvPr id="168" name="Grupo 167">
            <a:extLst>
              <a:ext uri="{FF2B5EF4-FFF2-40B4-BE49-F238E27FC236}">
                <a16:creationId xmlns:a16="http://schemas.microsoft.com/office/drawing/2014/main" id="{0A672B1D-1004-4C32-9F6A-89723B24D57C}"/>
              </a:ext>
            </a:extLst>
          </p:cNvPr>
          <p:cNvGrpSpPr>
            <a:grpSpLocks noChangeAspect="1"/>
          </p:cNvGrpSpPr>
          <p:nvPr/>
        </p:nvGrpSpPr>
        <p:grpSpPr>
          <a:xfrm>
            <a:off x="8444641" y="1157608"/>
            <a:ext cx="1042276" cy="1133915"/>
            <a:chOff x="6628506" y="-115917"/>
            <a:chExt cx="1396766" cy="1519575"/>
          </a:xfrm>
        </p:grpSpPr>
        <p:grpSp>
          <p:nvGrpSpPr>
            <p:cNvPr id="169" name="Grupo 168">
              <a:extLst>
                <a:ext uri="{FF2B5EF4-FFF2-40B4-BE49-F238E27FC236}">
                  <a16:creationId xmlns:a16="http://schemas.microsoft.com/office/drawing/2014/main" id="{FE0830F4-CC67-4C79-A7F8-4C9BBDE0E577}"/>
                </a:ext>
              </a:extLst>
            </p:cNvPr>
            <p:cNvGrpSpPr/>
            <p:nvPr/>
          </p:nvGrpSpPr>
          <p:grpSpPr>
            <a:xfrm>
              <a:off x="6628506" y="-115917"/>
              <a:ext cx="1396766" cy="1519575"/>
              <a:chOff x="6527785" y="1152642"/>
              <a:chExt cx="1396766" cy="1519575"/>
            </a:xfrm>
            <a:solidFill>
              <a:srgbClr val="EE6E66">
                <a:alpha val="64000"/>
              </a:srgbClr>
            </a:solidFill>
          </p:grpSpPr>
          <p:sp>
            <p:nvSpPr>
              <p:cNvPr id="171" name="Elipse 170">
                <a:extLst>
                  <a:ext uri="{FF2B5EF4-FFF2-40B4-BE49-F238E27FC236}">
                    <a16:creationId xmlns:a16="http://schemas.microsoft.com/office/drawing/2014/main" id="{5C4C40E9-8FFD-4758-9A33-492DACCF744A}"/>
                  </a:ext>
                </a:extLst>
              </p:cNvPr>
              <p:cNvSpPr/>
              <p:nvPr/>
            </p:nvSpPr>
            <p:spPr>
              <a:xfrm>
                <a:off x="6978968" y="1152642"/>
                <a:ext cx="945583" cy="94558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172" name="Conector recto 171">
                <a:extLst>
                  <a:ext uri="{FF2B5EF4-FFF2-40B4-BE49-F238E27FC236}">
                    <a16:creationId xmlns:a16="http://schemas.microsoft.com/office/drawing/2014/main" id="{6CD89C41-3341-40FF-8561-5294958C769A}"/>
                  </a:ext>
                </a:extLst>
              </p:cNvPr>
              <p:cNvCxnSpPr>
                <a:cxnSpLocks/>
                <a:endCxn id="63" idx="5"/>
              </p:cNvCxnSpPr>
              <p:nvPr/>
            </p:nvCxnSpPr>
            <p:spPr>
              <a:xfrm flipH="1">
                <a:off x="6527785" y="1965909"/>
                <a:ext cx="696612" cy="706308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70" name="Imagen 16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D8B1F1BE-CD47-45C1-AAB3-6A3CBCA830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7270985" y="56837"/>
              <a:ext cx="562989" cy="536122"/>
            </a:xfrm>
            <a:prstGeom prst="rect">
              <a:avLst/>
            </a:prstGeom>
          </p:spPr>
        </p:pic>
      </p:grpSp>
      <p:grpSp>
        <p:nvGrpSpPr>
          <p:cNvPr id="143" name="Grupo 142">
            <a:extLst>
              <a:ext uri="{FF2B5EF4-FFF2-40B4-BE49-F238E27FC236}">
                <a16:creationId xmlns:a16="http://schemas.microsoft.com/office/drawing/2014/main" id="{4FF25C9F-06C8-4A95-866E-1291145928CB}"/>
              </a:ext>
            </a:extLst>
          </p:cNvPr>
          <p:cNvGrpSpPr>
            <a:grpSpLocks noChangeAspect="1"/>
          </p:cNvGrpSpPr>
          <p:nvPr/>
        </p:nvGrpSpPr>
        <p:grpSpPr>
          <a:xfrm>
            <a:off x="546969" y="990587"/>
            <a:ext cx="1848349" cy="1060509"/>
            <a:chOff x="4309208" y="802015"/>
            <a:chExt cx="2152018" cy="1234744"/>
          </a:xfrm>
        </p:grpSpPr>
        <p:grpSp>
          <p:nvGrpSpPr>
            <p:cNvPr id="70" name="Grupo 69">
              <a:extLst>
                <a:ext uri="{FF2B5EF4-FFF2-40B4-BE49-F238E27FC236}">
                  <a16:creationId xmlns:a16="http://schemas.microsoft.com/office/drawing/2014/main" id="{1176FFD8-6BD9-4238-904A-FD3903CD38A7}"/>
                </a:ext>
              </a:extLst>
            </p:cNvPr>
            <p:cNvGrpSpPr/>
            <p:nvPr/>
          </p:nvGrpSpPr>
          <p:grpSpPr>
            <a:xfrm>
              <a:off x="4309208" y="802015"/>
              <a:ext cx="2152018" cy="1234744"/>
              <a:chOff x="5032743" y="1233734"/>
              <a:chExt cx="2152018" cy="1234744"/>
            </a:xfrm>
            <a:solidFill>
              <a:schemeClr val="accent3">
                <a:lumMod val="40000"/>
                <a:lumOff val="60000"/>
              </a:schemeClr>
            </a:solidFill>
          </p:grpSpPr>
          <p:cxnSp>
            <p:nvCxnSpPr>
              <p:cNvPr id="90" name="Conector recto 89">
                <a:extLst>
                  <a:ext uri="{FF2B5EF4-FFF2-40B4-BE49-F238E27FC236}">
                    <a16:creationId xmlns:a16="http://schemas.microsoft.com/office/drawing/2014/main" id="{1E6887C3-44DD-4F9B-832D-99EE65CCBFA0}"/>
                  </a:ext>
                </a:extLst>
              </p:cNvPr>
              <p:cNvCxnSpPr>
                <a:cxnSpLocks/>
                <a:endCxn id="43" idx="6"/>
              </p:cNvCxnSpPr>
              <p:nvPr/>
            </p:nvCxnSpPr>
            <p:spPr>
              <a:xfrm flipH="1">
                <a:off x="5032743" y="1749673"/>
                <a:ext cx="1986087" cy="71880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1" name="Elipse 90">
                <a:extLst>
                  <a:ext uri="{FF2B5EF4-FFF2-40B4-BE49-F238E27FC236}">
                    <a16:creationId xmlns:a16="http://schemas.microsoft.com/office/drawing/2014/main" id="{997006CA-9566-48F3-85D2-6E6A5787E57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63236" y="1233734"/>
                <a:ext cx="821525" cy="82152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95" name="Imagen 94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555A5895-4CC0-499F-8118-B10A752CC3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8925" b="61457" l="39100" r="60000">
                          <a14:foregroundMark x1="39500" y1="38614" x2="39100" y2="39604"/>
                          <a14:foregroundMark x1="42200" y1="46888" x2="42750" y2="48091"/>
                          <a14:foregroundMark x1="43400" y1="44059" x2="43700" y2="44767"/>
                          <a14:foregroundMark x1="43650" y1="52192" x2="44050" y2="52758"/>
                          <a14:foregroundMark x1="49700" y1="35361" x2="50350" y2="35361"/>
                          <a14:foregroundMark x1="58550" y1="41160" x2="58550" y2="42079"/>
                          <a14:foregroundMark x1="60000" y1="40311" x2="59850" y2="41938"/>
                          <a14:foregroundMark x1="53200" y1="48444" x2="53250" y2="48798"/>
                          <a14:foregroundMark x1="55000" y1="49717" x2="55000" y2="49717"/>
                          <a14:foregroundMark x1="54500" y1="42079" x2="54500" y2="42079"/>
                          <a14:foregroundMark x1="56400" y1="41231" x2="56400" y2="41231"/>
                          <a14:foregroundMark x1="56550" y1="44908" x2="56550" y2="44908"/>
                          <a14:foregroundMark x1="41050" y1="28925" x2="41050" y2="28925"/>
                          <a14:backgroundMark x1="43550" y1="45262" x2="43550" y2="45262"/>
                          <a14:backgroundMark x1="43650" y1="53041" x2="43650" y2="53041"/>
                          <a14:backgroundMark x1="45500" y1="53395" x2="45500" y2="53395"/>
                          <a14:backgroundMark x1="46250" y1="53041" x2="46250" y2="53041"/>
                          <a14:backgroundMark x1="47200" y1="52970" x2="47200" y2="52970"/>
                          <a14:backgroundMark x1="48750" y1="53041" x2="48750" y2="53041"/>
                          <a14:backgroundMark x1="49650" y1="53465" x2="49650" y2="53465"/>
                          <a14:backgroundMark x1="54500" y1="42645" x2="54500" y2="42645"/>
                          <a14:backgroundMark x1="54350" y1="44201" x2="54350" y2="44201"/>
                          <a14:backgroundMark x1="53850" y1="43140" x2="53850" y2="43140"/>
                          <a14:backgroundMark x1="57000" y1="42221" x2="57000" y2="42221"/>
                          <a14:backgroundMark x1="56350" y1="42928" x2="56350" y2="42928"/>
                          <a14:backgroundMark x1="56400" y1="41443" x2="56400" y2="41443"/>
                          <a14:backgroundMark x1="56350" y1="45474" x2="56350" y2="45474"/>
                          <a14:backgroundMark x1="56650" y1="46676" x2="56650" y2="46676"/>
                          <a14:backgroundMark x1="55850" y1="45898" x2="55850" y2="45898"/>
                          <a14:backgroundMark x1="42500" y1="29491" x2="42500" y2="29491"/>
                          <a14:backgroundMark x1="48000" y1="53253" x2="48000" y2="53253"/>
                        </a14:backgroundRemoval>
                      </a14:imgEffect>
                    </a14:imgLayer>
                  </a14:imgProps>
                </a:ext>
              </a:extLst>
            </a:blip>
            <a:srcRect l="36964" t="25675" r="39105" b="34546"/>
            <a:stretch/>
          </p:blipFill>
          <p:spPr>
            <a:xfrm>
              <a:off x="5734135" y="878217"/>
              <a:ext cx="588873" cy="692076"/>
            </a:xfrm>
            <a:prstGeom prst="rect">
              <a:avLst/>
            </a:prstGeom>
          </p:spPr>
        </p:pic>
      </p:grpSp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397252"/>
            <a:ext cx="4844884" cy="419170"/>
          </a:xfrm>
        </p:spPr>
        <p:txBody>
          <a:bodyPr lIns="0" tIns="45720" rIns="0" bIns="45720">
            <a:normAutofit lnSpcReduction="10000"/>
          </a:bodyPr>
          <a:lstStyle/>
          <a:p>
            <a:pPr marL="10795"/>
            <a:r>
              <a:rPr lang="es-ES" dirty="0"/>
              <a:t>EL VIAJE DE LA ROPA</a:t>
            </a:r>
          </a:p>
          <a:p>
            <a:pPr marL="10795"/>
            <a:endParaRPr lang="en-GB" dirty="0"/>
          </a:p>
        </p:txBody>
      </p:sp>
      <p:sp>
        <p:nvSpPr>
          <p:cNvPr id="32" name="Marcador de texto 50">
            <a:extLst>
              <a:ext uri="{FF2B5EF4-FFF2-40B4-BE49-F238E27FC236}">
                <a16:creationId xmlns:a16="http://schemas.microsoft.com/office/drawing/2014/main" id="{508E9A34-896C-4B51-8659-F3E5FFD68817}"/>
              </a:ext>
            </a:extLst>
          </p:cNvPr>
          <p:cNvSpPr txBox="1">
            <a:spLocks/>
          </p:cNvSpPr>
          <p:nvPr/>
        </p:nvSpPr>
        <p:spPr>
          <a:xfrm>
            <a:off x="1173811" y="1800094"/>
            <a:ext cx="1839426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(natural)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55" name="Marcador de texto 50">
            <a:extLst>
              <a:ext uri="{FF2B5EF4-FFF2-40B4-BE49-F238E27FC236}">
                <a16:creationId xmlns:a16="http://schemas.microsoft.com/office/drawing/2014/main" id="{0F48D02C-6D97-4D08-ACBE-3051B63102BF}"/>
              </a:ext>
            </a:extLst>
          </p:cNvPr>
          <p:cNvSpPr txBox="1">
            <a:spLocks/>
          </p:cNvSpPr>
          <p:nvPr/>
        </p:nvSpPr>
        <p:spPr>
          <a:xfrm>
            <a:off x="854134" y="2459368"/>
            <a:ext cx="2410170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(sintética)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62" name="Marcador de texto 50">
            <a:extLst>
              <a:ext uri="{FF2B5EF4-FFF2-40B4-BE49-F238E27FC236}">
                <a16:creationId xmlns:a16="http://schemas.microsoft.com/office/drawing/2014/main" id="{89879B6D-0F96-4894-A242-22FC8470D81E}"/>
              </a:ext>
            </a:extLst>
          </p:cNvPr>
          <p:cNvSpPr txBox="1">
            <a:spLocks/>
          </p:cNvSpPr>
          <p:nvPr/>
        </p:nvSpPr>
        <p:spPr>
          <a:xfrm>
            <a:off x="7921733" y="2369567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Teñido y estampado</a:t>
            </a:r>
          </a:p>
        </p:txBody>
      </p:sp>
      <p:grpSp>
        <p:nvGrpSpPr>
          <p:cNvPr id="86" name="Grupo 85">
            <a:extLst>
              <a:ext uri="{FF2B5EF4-FFF2-40B4-BE49-F238E27FC236}">
                <a16:creationId xmlns:a16="http://schemas.microsoft.com/office/drawing/2014/main" id="{65883199-E305-4C87-970B-EC31AAB2B6FC}"/>
              </a:ext>
            </a:extLst>
          </p:cNvPr>
          <p:cNvGrpSpPr/>
          <p:nvPr/>
        </p:nvGrpSpPr>
        <p:grpSpPr>
          <a:xfrm>
            <a:off x="3402843" y="3529278"/>
            <a:ext cx="1242368" cy="445511"/>
            <a:chOff x="7082157" y="915693"/>
            <a:chExt cx="1242368" cy="445511"/>
          </a:xfrm>
        </p:grpSpPr>
        <p:sp>
          <p:nvSpPr>
            <p:cNvPr id="67" name="Elipse 66" descr="marcadores de escala de tiempo">
              <a:extLst>
                <a:ext uri="{FF2B5EF4-FFF2-40B4-BE49-F238E27FC236}">
                  <a16:creationId xmlns:a16="http://schemas.microsoft.com/office/drawing/2014/main" id="{A3D4A316-987A-4CC0-B48C-B3B66604417C}"/>
                </a:ext>
              </a:extLst>
            </p:cNvPr>
            <p:cNvSpPr/>
            <p:nvPr/>
          </p:nvSpPr>
          <p:spPr>
            <a:xfrm flipH="1">
              <a:off x="7742553" y="91569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68" name="Marcador de texto 50">
              <a:extLst>
                <a:ext uri="{FF2B5EF4-FFF2-40B4-BE49-F238E27FC236}">
                  <a16:creationId xmlns:a16="http://schemas.microsoft.com/office/drawing/2014/main" id="{8EEB37E6-1274-4F74-867A-305F731FBB67}"/>
                </a:ext>
              </a:extLst>
            </p:cNvPr>
            <p:cNvSpPr txBox="1">
              <a:spLocks/>
            </p:cNvSpPr>
            <p:nvPr/>
          </p:nvSpPr>
          <p:spPr>
            <a:xfrm>
              <a:off x="7082157" y="1080172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sp>
        <p:nvSpPr>
          <p:cNvPr id="75" name="Marcador de texto 50">
            <a:extLst>
              <a:ext uri="{FF2B5EF4-FFF2-40B4-BE49-F238E27FC236}">
                <a16:creationId xmlns:a16="http://schemas.microsoft.com/office/drawing/2014/main" id="{C6C8A5DA-A368-473A-AB5A-191A0BF8AED1}"/>
              </a:ext>
            </a:extLst>
          </p:cNvPr>
          <p:cNvSpPr txBox="1">
            <a:spLocks/>
          </p:cNvSpPr>
          <p:nvPr/>
        </p:nvSpPr>
        <p:spPr>
          <a:xfrm>
            <a:off x="2008773" y="3196802"/>
            <a:ext cx="157348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Comercialización</a:t>
            </a:r>
          </a:p>
        </p:txBody>
      </p:sp>
      <p:sp>
        <p:nvSpPr>
          <p:cNvPr id="84" name="Marcador de texto 50">
            <a:extLst>
              <a:ext uri="{FF2B5EF4-FFF2-40B4-BE49-F238E27FC236}">
                <a16:creationId xmlns:a16="http://schemas.microsoft.com/office/drawing/2014/main" id="{DD36648D-2EA9-440F-9A2D-8EC2E6B80E99}"/>
              </a:ext>
            </a:extLst>
          </p:cNvPr>
          <p:cNvSpPr txBox="1">
            <a:spLocks/>
          </p:cNvSpPr>
          <p:nvPr/>
        </p:nvSpPr>
        <p:spPr>
          <a:xfrm>
            <a:off x="9438784" y="5211864"/>
            <a:ext cx="157348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Fin de vida</a:t>
            </a:r>
          </a:p>
          <a:p>
            <a:pPr marL="0" indent="0" algn="ctr">
              <a:buNone/>
            </a:pPr>
            <a:endParaRPr lang="es-ES" sz="1400" dirty="0"/>
          </a:p>
        </p:txBody>
      </p:sp>
      <p:grpSp>
        <p:nvGrpSpPr>
          <p:cNvPr id="34" name="Grupo 33">
            <a:extLst>
              <a:ext uri="{FF2B5EF4-FFF2-40B4-BE49-F238E27FC236}">
                <a16:creationId xmlns:a16="http://schemas.microsoft.com/office/drawing/2014/main" id="{219D655D-4E1E-4C46-9472-EC6294AB0C29}"/>
              </a:ext>
            </a:extLst>
          </p:cNvPr>
          <p:cNvGrpSpPr>
            <a:grpSpLocks noChangeAspect="1"/>
          </p:cNvGrpSpPr>
          <p:nvPr/>
        </p:nvGrpSpPr>
        <p:grpSpPr>
          <a:xfrm>
            <a:off x="10135621" y="3910394"/>
            <a:ext cx="879825" cy="1148305"/>
            <a:chOff x="3234709" y="3661764"/>
            <a:chExt cx="1121590" cy="1463843"/>
          </a:xfrm>
        </p:grpSpPr>
        <p:grpSp>
          <p:nvGrpSpPr>
            <p:cNvPr id="113" name="Grupo 112">
              <a:extLst>
                <a:ext uri="{FF2B5EF4-FFF2-40B4-BE49-F238E27FC236}">
                  <a16:creationId xmlns:a16="http://schemas.microsoft.com/office/drawing/2014/main" id="{112BE31F-0A99-4914-A0C6-5D024A4636DE}"/>
                </a:ext>
              </a:extLst>
            </p:cNvPr>
            <p:cNvGrpSpPr/>
            <p:nvPr/>
          </p:nvGrpSpPr>
          <p:grpSpPr>
            <a:xfrm>
              <a:off x="3234709" y="3661764"/>
              <a:ext cx="1121590" cy="1463843"/>
              <a:chOff x="6693001" y="1730377"/>
              <a:chExt cx="1121590" cy="146384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4" name="Conector recto 113">
                <a:extLst>
                  <a:ext uri="{FF2B5EF4-FFF2-40B4-BE49-F238E27FC236}">
                    <a16:creationId xmlns:a16="http://schemas.microsoft.com/office/drawing/2014/main" id="{181B4ADE-26F5-4403-9072-061579471F62}"/>
                  </a:ext>
                </a:extLst>
              </p:cNvPr>
              <p:cNvCxnSpPr>
                <a:cxnSpLocks/>
                <a:endCxn id="85" idx="5"/>
              </p:cNvCxnSpPr>
              <p:nvPr/>
            </p:nvCxnSpPr>
            <p:spPr>
              <a:xfrm flipH="1">
                <a:off x="6693001" y="2237465"/>
                <a:ext cx="762132" cy="95675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5" name="Elipse 114">
                <a:extLst>
                  <a:ext uri="{FF2B5EF4-FFF2-40B4-BE49-F238E27FC236}">
                    <a16:creationId xmlns:a16="http://schemas.microsoft.com/office/drawing/2014/main" id="{DC9BA267-3361-4D60-952E-A902B38D4400}"/>
                  </a:ext>
                </a:extLst>
              </p:cNvPr>
              <p:cNvSpPr/>
              <p:nvPr/>
            </p:nvSpPr>
            <p:spPr>
              <a:xfrm>
                <a:off x="6949130" y="173037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19" name="Imagen 11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B5DA977-DAC6-44BE-9C97-59148A461B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659216" y="3855011"/>
              <a:ext cx="606713" cy="503420"/>
            </a:xfrm>
            <a:prstGeom prst="rect">
              <a:avLst/>
            </a:prstGeom>
          </p:spPr>
        </p:pic>
      </p:grpSp>
      <p:grpSp>
        <p:nvGrpSpPr>
          <p:cNvPr id="31" name="Grupo 30">
            <a:extLst>
              <a:ext uri="{FF2B5EF4-FFF2-40B4-BE49-F238E27FC236}">
                <a16:creationId xmlns:a16="http://schemas.microsoft.com/office/drawing/2014/main" id="{FED3DDB1-9A2C-4FA7-B62B-51F84B4ED5B2}"/>
              </a:ext>
            </a:extLst>
          </p:cNvPr>
          <p:cNvGrpSpPr>
            <a:grpSpLocks noChangeAspect="1"/>
          </p:cNvGrpSpPr>
          <p:nvPr/>
        </p:nvGrpSpPr>
        <p:grpSpPr>
          <a:xfrm>
            <a:off x="8021823" y="1127145"/>
            <a:ext cx="680953" cy="1029172"/>
            <a:chOff x="4967954" y="3259382"/>
            <a:chExt cx="865461" cy="1308032"/>
          </a:xfrm>
        </p:grpSpPr>
        <p:grpSp>
          <p:nvGrpSpPr>
            <p:cNvPr id="116" name="Grupo 115">
              <a:extLst>
                <a:ext uri="{FF2B5EF4-FFF2-40B4-BE49-F238E27FC236}">
                  <a16:creationId xmlns:a16="http://schemas.microsoft.com/office/drawing/2014/main" id="{9A70DA98-0A35-418F-9B06-EAF62C3A6099}"/>
                </a:ext>
              </a:extLst>
            </p:cNvPr>
            <p:cNvGrpSpPr/>
            <p:nvPr/>
          </p:nvGrpSpPr>
          <p:grpSpPr>
            <a:xfrm>
              <a:off x="4967954" y="3259382"/>
              <a:ext cx="865461" cy="1308032"/>
              <a:chOff x="7107187" y="1159087"/>
              <a:chExt cx="865461" cy="130803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7" name="Conector recto 116">
                <a:extLst>
                  <a:ext uri="{FF2B5EF4-FFF2-40B4-BE49-F238E27FC236}">
                    <a16:creationId xmlns:a16="http://schemas.microsoft.com/office/drawing/2014/main" id="{41539D16-3187-4AD3-B29C-0DB90D6021D9}"/>
                  </a:ext>
                </a:extLst>
              </p:cNvPr>
              <p:cNvCxnSpPr>
                <a:cxnSpLocks/>
                <a:stCxn id="120" idx="2"/>
                <a:endCxn id="63" idx="0"/>
              </p:cNvCxnSpPr>
              <p:nvPr/>
            </p:nvCxnSpPr>
            <p:spPr>
              <a:xfrm>
                <a:off x="7522667" y="1850001"/>
                <a:ext cx="193078" cy="61711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Elipse 117">
                <a:extLst>
                  <a:ext uri="{FF2B5EF4-FFF2-40B4-BE49-F238E27FC236}">
                    <a16:creationId xmlns:a16="http://schemas.microsoft.com/office/drawing/2014/main" id="{D3BCF944-BAA9-4EF4-980C-D2880DFF2154}"/>
                  </a:ext>
                </a:extLst>
              </p:cNvPr>
              <p:cNvSpPr/>
              <p:nvPr/>
            </p:nvSpPr>
            <p:spPr>
              <a:xfrm>
                <a:off x="7107187" y="11590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20" name="Imagen 11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D28838F-FF59-4D37-9595-C2CA86A5B9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052680" y="3320360"/>
              <a:ext cx="661508" cy="629937"/>
            </a:xfrm>
            <a:prstGeom prst="rect">
              <a:avLst/>
            </a:prstGeom>
          </p:spPr>
        </p:pic>
      </p:grpSp>
      <p:sp>
        <p:nvSpPr>
          <p:cNvPr id="33" name="Marcador de texto 50">
            <a:extLst>
              <a:ext uri="{FF2B5EF4-FFF2-40B4-BE49-F238E27FC236}">
                <a16:creationId xmlns:a16="http://schemas.microsoft.com/office/drawing/2014/main" id="{2AE1F0BA-D3A4-4218-B93E-11AED627ABCB}"/>
              </a:ext>
            </a:extLst>
          </p:cNvPr>
          <p:cNvSpPr txBox="1">
            <a:spLocks/>
          </p:cNvSpPr>
          <p:nvPr/>
        </p:nvSpPr>
        <p:spPr>
          <a:xfrm>
            <a:off x="3185641" y="2406166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Recogida y transporte</a:t>
            </a:r>
          </a:p>
        </p:txBody>
      </p:sp>
      <p:grpSp>
        <p:nvGrpSpPr>
          <p:cNvPr id="22" name="Grupo 21">
            <a:extLst>
              <a:ext uri="{FF2B5EF4-FFF2-40B4-BE49-F238E27FC236}">
                <a16:creationId xmlns:a16="http://schemas.microsoft.com/office/drawing/2014/main" id="{C2843D99-EF81-4A87-92EB-6B46704B4772}"/>
              </a:ext>
            </a:extLst>
          </p:cNvPr>
          <p:cNvGrpSpPr>
            <a:grpSpLocks noChangeAspect="1"/>
          </p:cNvGrpSpPr>
          <p:nvPr/>
        </p:nvGrpSpPr>
        <p:grpSpPr>
          <a:xfrm>
            <a:off x="7213133" y="1109151"/>
            <a:ext cx="1274829" cy="1146938"/>
            <a:chOff x="3170006" y="1399024"/>
            <a:chExt cx="1581258" cy="1422626"/>
          </a:xfrm>
        </p:grpSpPr>
        <p:grpSp>
          <p:nvGrpSpPr>
            <p:cNvPr id="104" name="Grupo 103">
              <a:extLst>
                <a:ext uri="{FF2B5EF4-FFF2-40B4-BE49-F238E27FC236}">
                  <a16:creationId xmlns:a16="http://schemas.microsoft.com/office/drawing/2014/main" id="{7F72DF36-31DF-4703-9DF5-41445B18E1A1}"/>
                </a:ext>
              </a:extLst>
            </p:cNvPr>
            <p:cNvGrpSpPr/>
            <p:nvPr/>
          </p:nvGrpSpPr>
          <p:grpSpPr>
            <a:xfrm>
              <a:off x="3170006" y="1399024"/>
              <a:ext cx="1581258" cy="1422626"/>
              <a:chOff x="5211951" y="826587"/>
              <a:chExt cx="1581258" cy="142262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05" name="Conector recto 104">
                <a:extLst>
                  <a:ext uri="{FF2B5EF4-FFF2-40B4-BE49-F238E27FC236}">
                    <a16:creationId xmlns:a16="http://schemas.microsoft.com/office/drawing/2014/main" id="{B6586B32-1340-4F98-B9E3-6E2C432998F3}"/>
                  </a:ext>
                </a:extLst>
              </p:cNvPr>
              <p:cNvCxnSpPr>
                <a:cxnSpLocks/>
                <a:endCxn id="63" idx="7"/>
              </p:cNvCxnSpPr>
              <p:nvPr/>
            </p:nvCxnSpPr>
            <p:spPr>
              <a:xfrm>
                <a:off x="5651704" y="1404755"/>
                <a:ext cx="1141505" cy="84445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6" name="Elipse 105">
                <a:extLst>
                  <a:ext uri="{FF2B5EF4-FFF2-40B4-BE49-F238E27FC236}">
                    <a16:creationId xmlns:a16="http://schemas.microsoft.com/office/drawing/2014/main" id="{5E7D77F6-3E89-43A3-B360-3F151AD87727}"/>
                  </a:ext>
                </a:extLst>
              </p:cNvPr>
              <p:cNvSpPr/>
              <p:nvPr/>
            </p:nvSpPr>
            <p:spPr>
              <a:xfrm>
                <a:off x="5211951" y="8265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1" name="Imagen 2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E75D9FD5-694E-4F4A-8139-FF469E5D2A0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3296" l="5400" r="30000">
                          <a14:foregroundMark x1="6950" y1="30127" x2="6950" y2="30127"/>
                          <a14:foregroundMark x1="5400" y1="30410" x2="5400" y2="30410"/>
                          <a14:foregroundMark x1="17500" y1="51909" x2="17500" y2="51909"/>
                          <a14:foregroundMark x1="22400" y1="54950" x2="22400" y2="54950"/>
                          <a14:foregroundMark x1="20550" y1="59618" x2="20550" y2="59618"/>
                          <a14:foregroundMark x1="24950" y1="55799" x2="24950" y2="55799"/>
                          <a14:foregroundMark x1="29800" y1="48161" x2="29800" y2="48161"/>
                          <a14:foregroundMark x1="30000" y1="54102" x2="30000" y2="54102"/>
                          <a14:foregroundMark x1="27650" y1="58840" x2="27650" y2="58840"/>
                          <a14:backgroundMark x1="22900" y1="55941" x2="22900" y2="55941"/>
                        </a14:backgroundRemoval>
                      </a14:imgEffect>
                    </a14:imgLayer>
                  </a14:imgProps>
                </a:ext>
              </a:extLst>
            </a:blip>
            <a:srcRect l="4632" t="26473" r="68258" b="32572"/>
            <a:stretch/>
          </p:blipFill>
          <p:spPr>
            <a:xfrm>
              <a:off x="3326837" y="1548622"/>
              <a:ext cx="584446" cy="624234"/>
            </a:xfrm>
            <a:prstGeom prst="rect">
              <a:avLst/>
            </a:prstGeom>
          </p:spPr>
        </p:pic>
      </p:grpSp>
      <p:grpSp>
        <p:nvGrpSpPr>
          <p:cNvPr id="149" name="Grupo 148">
            <a:extLst>
              <a:ext uri="{FF2B5EF4-FFF2-40B4-BE49-F238E27FC236}">
                <a16:creationId xmlns:a16="http://schemas.microsoft.com/office/drawing/2014/main" id="{B37F1D81-6366-45A8-9BD2-658B7F626EAC}"/>
              </a:ext>
            </a:extLst>
          </p:cNvPr>
          <p:cNvGrpSpPr>
            <a:grpSpLocks noChangeAspect="1"/>
          </p:cNvGrpSpPr>
          <p:nvPr/>
        </p:nvGrpSpPr>
        <p:grpSpPr>
          <a:xfrm>
            <a:off x="122097" y="2835372"/>
            <a:ext cx="680400" cy="1888946"/>
            <a:chOff x="4631792" y="404393"/>
            <a:chExt cx="680400" cy="1888946"/>
          </a:xfrm>
        </p:grpSpPr>
        <p:grpSp>
          <p:nvGrpSpPr>
            <p:cNvPr id="150" name="Grupo 149">
              <a:extLst>
                <a:ext uri="{FF2B5EF4-FFF2-40B4-BE49-F238E27FC236}">
                  <a16:creationId xmlns:a16="http://schemas.microsoft.com/office/drawing/2014/main" id="{8C1509D3-2DB3-4683-8FA6-ADAE263F5317}"/>
                </a:ext>
              </a:extLst>
            </p:cNvPr>
            <p:cNvGrpSpPr/>
            <p:nvPr/>
          </p:nvGrpSpPr>
          <p:grpSpPr>
            <a:xfrm>
              <a:off x="4631792" y="404393"/>
              <a:ext cx="680400" cy="1888946"/>
              <a:chOff x="6673737" y="-168044"/>
              <a:chExt cx="680400" cy="188894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52" name="Conector recto 151">
                <a:extLst>
                  <a:ext uri="{FF2B5EF4-FFF2-40B4-BE49-F238E27FC236}">
                    <a16:creationId xmlns:a16="http://schemas.microsoft.com/office/drawing/2014/main" id="{ADA8DE6E-F4D0-48C6-A6D5-0F641FDC0D6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781821" y="-168044"/>
                <a:ext cx="361654" cy="1531440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3" name="Elipse 152">
                <a:extLst>
                  <a:ext uri="{FF2B5EF4-FFF2-40B4-BE49-F238E27FC236}">
                    <a16:creationId xmlns:a16="http://schemas.microsoft.com/office/drawing/2014/main" id="{CE0F9961-E3AE-4EFE-866E-2F6EC7A1EC87}"/>
                  </a:ext>
                </a:extLst>
              </p:cNvPr>
              <p:cNvSpPr/>
              <p:nvPr/>
            </p:nvSpPr>
            <p:spPr>
              <a:xfrm>
                <a:off x="6673737" y="1040502"/>
                <a:ext cx="680400" cy="68040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51" name="Imagen 15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EBF6E4A-6C11-43EB-90BD-ECDE2CD211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3296" l="5400" r="30000">
                          <a14:foregroundMark x1="6950" y1="30127" x2="6950" y2="30127"/>
                          <a14:foregroundMark x1="5400" y1="30410" x2="5400" y2="30410"/>
                          <a14:foregroundMark x1="17500" y1="51909" x2="17500" y2="51909"/>
                          <a14:foregroundMark x1="22400" y1="54950" x2="22400" y2="54950"/>
                          <a14:foregroundMark x1="20550" y1="59618" x2="20550" y2="59618"/>
                          <a14:foregroundMark x1="24950" y1="55799" x2="24950" y2="55799"/>
                          <a14:foregroundMark x1="29800" y1="48161" x2="29800" y2="48161"/>
                          <a14:foregroundMark x1="30000" y1="54102" x2="30000" y2="54102"/>
                          <a14:foregroundMark x1="27650" y1="58840" x2="27650" y2="58840"/>
                          <a14:backgroundMark x1="22900" y1="55941" x2="22900" y2="55941"/>
                        </a14:backgroundRemoval>
                      </a14:imgEffect>
                    </a14:imgLayer>
                  </a14:imgProps>
                </a:ext>
              </a:extLst>
            </a:blip>
            <a:srcRect l="4632" t="26473" r="68258" b="32572"/>
            <a:stretch/>
          </p:blipFill>
          <p:spPr>
            <a:xfrm>
              <a:off x="4803142" y="1750057"/>
              <a:ext cx="401217" cy="428532"/>
            </a:xfrm>
            <a:prstGeom prst="rect">
              <a:avLst/>
            </a:prstGeom>
          </p:spPr>
        </p:pic>
      </p:grpSp>
      <p:sp>
        <p:nvSpPr>
          <p:cNvPr id="85" name="Elipse 84" descr="marcadores de escala de tiempo">
            <a:extLst>
              <a:ext uri="{FF2B5EF4-FFF2-40B4-BE49-F238E27FC236}">
                <a16:creationId xmlns:a16="http://schemas.microsoft.com/office/drawing/2014/main" id="{3E8E035F-0738-4AEC-866D-BCB9715E7DE0}"/>
              </a:ext>
            </a:extLst>
          </p:cNvPr>
          <p:cNvSpPr/>
          <p:nvPr/>
        </p:nvSpPr>
        <p:spPr>
          <a:xfrm flipH="1">
            <a:off x="10112422" y="4923493"/>
            <a:ext cx="158404" cy="158404"/>
          </a:xfrm>
          <a:prstGeom prst="ellipse">
            <a:avLst/>
          </a:prstGeom>
          <a:solidFill>
            <a:srgbClr val="FFCD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72" name="Marcador de texto 50">
            <a:extLst>
              <a:ext uri="{FF2B5EF4-FFF2-40B4-BE49-F238E27FC236}">
                <a16:creationId xmlns:a16="http://schemas.microsoft.com/office/drawing/2014/main" id="{B8580ABC-51D7-4C7C-844E-0A494724C0A7}"/>
              </a:ext>
            </a:extLst>
          </p:cNvPr>
          <p:cNvSpPr txBox="1">
            <a:spLocks/>
          </p:cNvSpPr>
          <p:nvPr/>
        </p:nvSpPr>
        <p:spPr>
          <a:xfrm>
            <a:off x="4995583" y="3727435"/>
            <a:ext cx="2417734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Acabado, lavado y planchado</a:t>
            </a:r>
          </a:p>
        </p:txBody>
      </p:sp>
      <p:grpSp>
        <p:nvGrpSpPr>
          <p:cNvPr id="239" name="Grupo 238">
            <a:extLst>
              <a:ext uri="{FF2B5EF4-FFF2-40B4-BE49-F238E27FC236}">
                <a16:creationId xmlns:a16="http://schemas.microsoft.com/office/drawing/2014/main" id="{93B6ABF4-B421-4108-A9BF-8AE03DD97BA5}"/>
              </a:ext>
            </a:extLst>
          </p:cNvPr>
          <p:cNvGrpSpPr>
            <a:grpSpLocks noChangeAspect="1"/>
          </p:cNvGrpSpPr>
          <p:nvPr/>
        </p:nvGrpSpPr>
        <p:grpSpPr>
          <a:xfrm>
            <a:off x="5905505" y="2735431"/>
            <a:ext cx="680953" cy="841451"/>
            <a:chOff x="5365666" y="3172198"/>
            <a:chExt cx="865461" cy="1069446"/>
          </a:xfrm>
        </p:grpSpPr>
        <p:grpSp>
          <p:nvGrpSpPr>
            <p:cNvPr id="240" name="Grupo 239">
              <a:extLst>
                <a:ext uri="{FF2B5EF4-FFF2-40B4-BE49-F238E27FC236}">
                  <a16:creationId xmlns:a16="http://schemas.microsoft.com/office/drawing/2014/main" id="{C8E27162-0BFA-4C84-9C73-115B572DB937}"/>
                </a:ext>
              </a:extLst>
            </p:cNvPr>
            <p:cNvGrpSpPr/>
            <p:nvPr/>
          </p:nvGrpSpPr>
          <p:grpSpPr>
            <a:xfrm>
              <a:off x="5365666" y="3172198"/>
              <a:ext cx="865461" cy="1069446"/>
              <a:chOff x="7504899" y="1071903"/>
              <a:chExt cx="865461" cy="106944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42" name="Conector recto 241">
                <a:extLst>
                  <a:ext uri="{FF2B5EF4-FFF2-40B4-BE49-F238E27FC236}">
                    <a16:creationId xmlns:a16="http://schemas.microsoft.com/office/drawing/2014/main" id="{87BC2FBA-04D2-41BD-B9E7-E03207273023}"/>
                  </a:ext>
                </a:extLst>
              </p:cNvPr>
              <p:cNvCxnSpPr>
                <a:cxnSpLocks/>
                <a:stCxn id="241" idx="2"/>
                <a:endCxn id="73" idx="1"/>
              </p:cNvCxnSpPr>
              <p:nvPr/>
            </p:nvCxnSpPr>
            <p:spPr>
              <a:xfrm flipH="1">
                <a:off x="7661641" y="1783000"/>
                <a:ext cx="313516" cy="35834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Elipse 242">
                <a:extLst>
                  <a:ext uri="{FF2B5EF4-FFF2-40B4-BE49-F238E27FC236}">
                    <a16:creationId xmlns:a16="http://schemas.microsoft.com/office/drawing/2014/main" id="{6C19F94B-67AC-46B2-AA55-731F194D3F80}"/>
                  </a:ext>
                </a:extLst>
              </p:cNvPr>
              <p:cNvSpPr/>
              <p:nvPr/>
            </p:nvSpPr>
            <p:spPr>
              <a:xfrm>
                <a:off x="7504899" y="1071903"/>
                <a:ext cx="865461" cy="86546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41" name="Imagen 24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FD770F7-6AE2-4D03-A8F2-933666AD51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505170" y="3253357"/>
              <a:ext cx="661507" cy="629937"/>
            </a:xfrm>
            <a:prstGeom prst="rect">
              <a:avLst/>
            </a:prstGeom>
          </p:spPr>
        </p:pic>
      </p:grpSp>
      <p:grpSp>
        <p:nvGrpSpPr>
          <p:cNvPr id="24" name="Grupo 23">
            <a:extLst>
              <a:ext uri="{FF2B5EF4-FFF2-40B4-BE49-F238E27FC236}">
                <a16:creationId xmlns:a16="http://schemas.microsoft.com/office/drawing/2014/main" id="{2C067797-BC86-46F4-8938-55D5EECAC75E}"/>
              </a:ext>
            </a:extLst>
          </p:cNvPr>
          <p:cNvGrpSpPr>
            <a:grpSpLocks noChangeAspect="1"/>
          </p:cNvGrpSpPr>
          <p:nvPr/>
        </p:nvGrpSpPr>
        <p:grpSpPr>
          <a:xfrm>
            <a:off x="3618357" y="4245933"/>
            <a:ext cx="1670004" cy="793669"/>
            <a:chOff x="7730558" y="2545230"/>
            <a:chExt cx="2130356" cy="1012453"/>
          </a:xfrm>
        </p:grpSpPr>
        <p:grpSp>
          <p:nvGrpSpPr>
            <p:cNvPr id="107" name="Grupo 106">
              <a:extLst>
                <a:ext uri="{FF2B5EF4-FFF2-40B4-BE49-F238E27FC236}">
                  <a16:creationId xmlns:a16="http://schemas.microsoft.com/office/drawing/2014/main" id="{C0FFEF15-555A-41F0-A72D-7A9C46EF6B78}"/>
                </a:ext>
              </a:extLst>
            </p:cNvPr>
            <p:cNvGrpSpPr/>
            <p:nvPr/>
          </p:nvGrpSpPr>
          <p:grpSpPr>
            <a:xfrm>
              <a:off x="7730558" y="2545230"/>
              <a:ext cx="2130356" cy="1012453"/>
              <a:chOff x="6724926" y="1301780"/>
              <a:chExt cx="2130356" cy="101245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08" name="Conector recto 107">
                <a:extLst>
                  <a:ext uri="{FF2B5EF4-FFF2-40B4-BE49-F238E27FC236}">
                    <a16:creationId xmlns:a16="http://schemas.microsoft.com/office/drawing/2014/main" id="{FF5469CD-46DB-4996-AF11-4F51F7143308}"/>
                  </a:ext>
                </a:extLst>
              </p:cNvPr>
              <p:cNvCxnSpPr>
                <a:cxnSpLocks/>
                <a:endCxn id="82" idx="2"/>
              </p:cNvCxnSpPr>
              <p:nvPr/>
            </p:nvCxnSpPr>
            <p:spPr>
              <a:xfrm>
                <a:off x="7273813" y="1864338"/>
                <a:ext cx="1581469" cy="44989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Elipse 108">
                <a:extLst>
                  <a:ext uri="{FF2B5EF4-FFF2-40B4-BE49-F238E27FC236}">
                    <a16:creationId xmlns:a16="http://schemas.microsoft.com/office/drawing/2014/main" id="{7E5FD190-6C92-474E-98ED-9E4D638A4361}"/>
                  </a:ext>
                </a:extLst>
              </p:cNvPr>
              <p:cNvSpPr/>
              <p:nvPr/>
            </p:nvSpPr>
            <p:spPr>
              <a:xfrm>
                <a:off x="6724926" y="1301780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99" name="Imagen 9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0D47542F-0750-418A-BD45-0E47E0E4CE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5417" l="36300" r="63700">
                          <a14:foregroundMark x1="37450" y1="40665" x2="37450" y2="40665"/>
                          <a14:foregroundMark x1="36300" y1="43281" x2="36300" y2="43281"/>
                          <a14:foregroundMark x1="47900" y1="45615" x2="47900" y2="45615"/>
                          <a14:foregroundMark x1="47100" y1="42574" x2="47100" y2="42574"/>
                          <a14:foregroundMark x1="50850" y1="45120" x2="50850" y2="45120"/>
                          <a14:foregroundMark x1="52300" y1="47171" x2="52300" y2="47171"/>
                          <a14:foregroundMark x1="50550" y1="52405" x2="50550" y2="52405"/>
                          <a14:foregroundMark x1="46450" y1="51202" x2="46450" y2="51202"/>
                          <a14:foregroundMark x1="62250" y1="42079" x2="62250" y2="42079"/>
                          <a14:foregroundMark x1="63700" y1="37058" x2="63700" y2="37058"/>
                          <a14:foregroundMark x1="52200" y1="64286" x2="52200" y2="64286"/>
                          <a14:foregroundMark x1="47900" y1="65417" x2="47900" y2="65417"/>
                          <a14:backgroundMark x1="35900" y1="30339" x2="35900" y2="30339"/>
                          <a14:backgroundMark x1="52000" y1="37624" x2="52000" y2="37624"/>
                          <a14:backgroundMark x1="36000" y1="32815" x2="36000" y2="32815"/>
                          <a14:backgroundMark x1="35900" y1="34724" x2="35900" y2="34724"/>
                          <a14:backgroundMark x1="35900" y1="36563" x2="35900" y2="36563"/>
                          <a14:backgroundMark x1="35900" y1="38048" x2="35900" y2="38048"/>
                          <a14:backgroundMark x1="35900" y1="39675" x2="35900" y2="39675"/>
                          <a14:backgroundMark x1="36100" y1="40382" x2="36100" y2="40382"/>
                          <a14:backgroundMark x1="35900" y1="40240" x2="35900" y2="40240"/>
                          <a14:backgroundMark x1="36000" y1="46605" x2="36000" y2="46605"/>
                          <a14:backgroundMark x1="35900" y1="44837" x2="35900" y2="44837"/>
                          <a14:backgroundMark x1="36000" y1="40665" x2="36000" y2="40665"/>
                          <a14:backgroundMark x1="35900" y1="44130" x2="35900" y2="44130"/>
                          <a14:backgroundMark x1="64100" y1="33098" x2="64100" y2="33098"/>
                          <a14:backgroundMark x1="63950" y1="50000" x2="63950" y2="50000"/>
                          <a14:backgroundMark x1="63950" y1="34724" x2="63950" y2="34724"/>
                        </a14:backgroundRemoval>
                      </a14:imgEffect>
                    </a14:imgLayer>
                  </a14:imgProps>
                </a:ext>
              </a:extLst>
            </a:blip>
            <a:srcRect l="35172" t="26198" r="35863" b="35149"/>
            <a:stretch/>
          </p:blipFill>
          <p:spPr>
            <a:xfrm>
              <a:off x="7804409" y="2628348"/>
              <a:ext cx="685093" cy="646397"/>
            </a:xfrm>
            <a:prstGeom prst="rect">
              <a:avLst/>
            </a:prstGeom>
          </p:spPr>
        </p:pic>
      </p:grpSp>
      <p:grpSp>
        <p:nvGrpSpPr>
          <p:cNvPr id="23" name="Grupo 22">
            <a:extLst>
              <a:ext uri="{FF2B5EF4-FFF2-40B4-BE49-F238E27FC236}">
                <a16:creationId xmlns:a16="http://schemas.microsoft.com/office/drawing/2014/main" id="{473AD527-5264-4CC5-9A3B-2482C22CB411}"/>
              </a:ext>
            </a:extLst>
          </p:cNvPr>
          <p:cNvGrpSpPr>
            <a:grpSpLocks noChangeAspect="1"/>
          </p:cNvGrpSpPr>
          <p:nvPr/>
        </p:nvGrpSpPr>
        <p:grpSpPr>
          <a:xfrm>
            <a:off x="3466250" y="1120046"/>
            <a:ext cx="678442" cy="1080000"/>
            <a:chOff x="3057049" y="1079134"/>
            <a:chExt cx="865461" cy="1377713"/>
          </a:xfrm>
        </p:grpSpPr>
        <p:grpSp>
          <p:nvGrpSpPr>
            <p:cNvPr id="92" name="Grupo 91">
              <a:extLst>
                <a:ext uri="{FF2B5EF4-FFF2-40B4-BE49-F238E27FC236}">
                  <a16:creationId xmlns:a16="http://schemas.microsoft.com/office/drawing/2014/main" id="{C889A63A-4A16-4BF4-B279-BBBA26EE3C11}"/>
                </a:ext>
              </a:extLst>
            </p:cNvPr>
            <p:cNvGrpSpPr/>
            <p:nvPr/>
          </p:nvGrpSpPr>
          <p:grpSpPr>
            <a:xfrm>
              <a:off x="3057049" y="1079134"/>
              <a:ext cx="865461" cy="1377713"/>
              <a:chOff x="6622811" y="1132991"/>
              <a:chExt cx="865461" cy="137771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93" name="Conector recto 92">
                <a:extLst>
                  <a:ext uri="{FF2B5EF4-FFF2-40B4-BE49-F238E27FC236}">
                    <a16:creationId xmlns:a16="http://schemas.microsoft.com/office/drawing/2014/main" id="{390D42B7-F9AB-4D23-8B22-BFAEFFE03B86}"/>
                  </a:ext>
                </a:extLst>
              </p:cNvPr>
              <p:cNvCxnSpPr/>
              <p:nvPr/>
            </p:nvCxnSpPr>
            <p:spPr>
              <a:xfrm>
                <a:off x="7045710" y="1989836"/>
                <a:ext cx="0" cy="52086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Elipse 93">
                <a:extLst>
                  <a:ext uri="{FF2B5EF4-FFF2-40B4-BE49-F238E27FC236}">
                    <a16:creationId xmlns:a16="http://schemas.microsoft.com/office/drawing/2014/main" id="{D1B14043-086C-45F0-AE42-5AA399688034}"/>
                  </a:ext>
                </a:extLst>
              </p:cNvPr>
              <p:cNvSpPr/>
              <p:nvPr/>
            </p:nvSpPr>
            <p:spPr>
              <a:xfrm>
                <a:off x="6622811" y="113299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8" name="Imagen 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0589223-D2D8-4A31-8615-7F0D17CAD4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179565" y="1189146"/>
              <a:ext cx="645320" cy="553363"/>
            </a:xfrm>
            <a:prstGeom prst="rect">
              <a:avLst/>
            </a:prstGeom>
          </p:spPr>
        </p:pic>
      </p:grpSp>
      <p:grpSp>
        <p:nvGrpSpPr>
          <p:cNvPr id="126" name="Grupo 125">
            <a:extLst>
              <a:ext uri="{FF2B5EF4-FFF2-40B4-BE49-F238E27FC236}">
                <a16:creationId xmlns:a16="http://schemas.microsoft.com/office/drawing/2014/main" id="{17628973-4060-426B-9F88-DD31050C59B8}"/>
              </a:ext>
            </a:extLst>
          </p:cNvPr>
          <p:cNvGrpSpPr>
            <a:grpSpLocks noChangeAspect="1"/>
          </p:cNvGrpSpPr>
          <p:nvPr/>
        </p:nvGrpSpPr>
        <p:grpSpPr>
          <a:xfrm rot="10800000">
            <a:off x="627960" y="2849648"/>
            <a:ext cx="1080000" cy="706362"/>
            <a:chOff x="2563956" y="2596564"/>
            <a:chExt cx="1323257" cy="865461"/>
          </a:xfrm>
        </p:grpSpPr>
        <p:grpSp>
          <p:nvGrpSpPr>
            <p:cNvPr id="127" name="Grupo 126">
              <a:extLst>
                <a:ext uri="{FF2B5EF4-FFF2-40B4-BE49-F238E27FC236}">
                  <a16:creationId xmlns:a16="http://schemas.microsoft.com/office/drawing/2014/main" id="{6820DCC6-E025-4EBF-9980-B36632FA9BFA}"/>
                </a:ext>
              </a:extLst>
            </p:cNvPr>
            <p:cNvGrpSpPr/>
            <p:nvPr/>
          </p:nvGrpSpPr>
          <p:grpSpPr>
            <a:xfrm>
              <a:off x="2563956" y="2596564"/>
              <a:ext cx="1323257" cy="865461"/>
              <a:chOff x="6129718" y="2650421"/>
              <a:chExt cx="1323257" cy="86546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29" name="Conector recto 128">
                <a:extLst>
                  <a:ext uri="{FF2B5EF4-FFF2-40B4-BE49-F238E27FC236}">
                    <a16:creationId xmlns:a16="http://schemas.microsoft.com/office/drawing/2014/main" id="{A0A534D9-0FB1-4B89-AD47-6AC693216CC0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 flipH="1" flipV="1">
                <a:off x="6704006" y="3189490"/>
                <a:ext cx="748969" cy="29017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0" name="Elipse 129">
                <a:extLst>
                  <a:ext uri="{FF2B5EF4-FFF2-40B4-BE49-F238E27FC236}">
                    <a16:creationId xmlns:a16="http://schemas.microsoft.com/office/drawing/2014/main" id="{1B82664C-E951-46DB-AB04-292253DD1FAB}"/>
                  </a:ext>
                </a:extLst>
              </p:cNvPr>
              <p:cNvSpPr/>
              <p:nvPr/>
            </p:nvSpPr>
            <p:spPr>
              <a:xfrm>
                <a:off x="6129718" y="265042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28" name="Imagen 1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5B0C464-2C70-45A9-96C6-C9A8D7381E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 rot="10800000">
              <a:off x="2681362" y="2823549"/>
              <a:ext cx="645320" cy="553363"/>
            </a:xfrm>
            <a:prstGeom prst="rect">
              <a:avLst/>
            </a:prstGeom>
          </p:spPr>
        </p:pic>
      </p:grpSp>
      <p:grpSp>
        <p:nvGrpSpPr>
          <p:cNvPr id="131" name="Grupo 130">
            <a:extLst>
              <a:ext uri="{FF2B5EF4-FFF2-40B4-BE49-F238E27FC236}">
                <a16:creationId xmlns:a16="http://schemas.microsoft.com/office/drawing/2014/main" id="{E170E62A-E121-4C4F-A263-3BBDB0984EF7}"/>
              </a:ext>
            </a:extLst>
          </p:cNvPr>
          <p:cNvGrpSpPr>
            <a:grpSpLocks noChangeAspect="1"/>
          </p:cNvGrpSpPr>
          <p:nvPr/>
        </p:nvGrpSpPr>
        <p:grpSpPr>
          <a:xfrm>
            <a:off x="92540" y="958997"/>
            <a:ext cx="705600" cy="1171301"/>
            <a:chOff x="1733496" y="1004744"/>
            <a:chExt cx="838202" cy="1391421"/>
          </a:xfrm>
        </p:grpSpPr>
        <p:grpSp>
          <p:nvGrpSpPr>
            <p:cNvPr id="132" name="Grupo 131">
              <a:extLst>
                <a:ext uri="{FF2B5EF4-FFF2-40B4-BE49-F238E27FC236}">
                  <a16:creationId xmlns:a16="http://schemas.microsoft.com/office/drawing/2014/main" id="{56D61F7C-B100-4A82-B7D6-1CF21BF5763D}"/>
                </a:ext>
              </a:extLst>
            </p:cNvPr>
            <p:cNvGrpSpPr/>
            <p:nvPr/>
          </p:nvGrpSpPr>
          <p:grpSpPr>
            <a:xfrm>
              <a:off x="1733496" y="1004744"/>
              <a:ext cx="838202" cy="1391421"/>
              <a:chOff x="5299258" y="1058601"/>
              <a:chExt cx="838202" cy="139142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34" name="Conector recto 133">
                <a:extLst>
                  <a:ext uri="{FF2B5EF4-FFF2-40B4-BE49-F238E27FC236}">
                    <a16:creationId xmlns:a16="http://schemas.microsoft.com/office/drawing/2014/main" id="{444CAB88-A80C-4ED5-99EE-E7A6560E810C}"/>
                  </a:ext>
                </a:extLst>
              </p:cNvPr>
              <p:cNvCxnSpPr>
                <a:cxnSpLocks/>
                <a:endCxn id="43" idx="4"/>
              </p:cNvCxnSpPr>
              <p:nvPr/>
            </p:nvCxnSpPr>
            <p:spPr>
              <a:xfrm>
                <a:off x="5741835" y="1762167"/>
                <a:ext cx="191337" cy="68785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5" name="Elipse 134">
                <a:extLst>
                  <a:ext uri="{FF2B5EF4-FFF2-40B4-BE49-F238E27FC236}">
                    <a16:creationId xmlns:a16="http://schemas.microsoft.com/office/drawing/2014/main" id="{38CF4F20-8266-463D-82C1-CA5A407AC5C6}"/>
                  </a:ext>
                </a:extLst>
              </p:cNvPr>
              <p:cNvSpPr/>
              <p:nvPr/>
            </p:nvSpPr>
            <p:spPr>
              <a:xfrm>
                <a:off x="5299258" y="1058601"/>
                <a:ext cx="838202" cy="838202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33" name="Imagen 132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3CC4950-3687-4FC9-96A1-05B9311E6C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1850080" y="1126143"/>
              <a:ext cx="645320" cy="553363"/>
            </a:xfrm>
            <a:prstGeom prst="rect">
              <a:avLst/>
            </a:prstGeom>
          </p:spPr>
        </p:pic>
      </p:grpSp>
      <p:grpSp>
        <p:nvGrpSpPr>
          <p:cNvPr id="293" name="Grupo 292">
            <a:extLst>
              <a:ext uri="{FF2B5EF4-FFF2-40B4-BE49-F238E27FC236}">
                <a16:creationId xmlns:a16="http://schemas.microsoft.com/office/drawing/2014/main" id="{8E32EC44-19DF-4FC1-9927-8936EED0A669}"/>
              </a:ext>
            </a:extLst>
          </p:cNvPr>
          <p:cNvGrpSpPr>
            <a:grpSpLocks noChangeAspect="1"/>
          </p:cNvGrpSpPr>
          <p:nvPr/>
        </p:nvGrpSpPr>
        <p:grpSpPr>
          <a:xfrm>
            <a:off x="10639421" y="1259263"/>
            <a:ext cx="678442" cy="1177758"/>
            <a:chOff x="2937074" y="1080348"/>
            <a:chExt cx="865461" cy="1502419"/>
          </a:xfrm>
        </p:grpSpPr>
        <p:grpSp>
          <p:nvGrpSpPr>
            <p:cNvPr id="294" name="Grupo 293">
              <a:extLst>
                <a:ext uri="{FF2B5EF4-FFF2-40B4-BE49-F238E27FC236}">
                  <a16:creationId xmlns:a16="http://schemas.microsoft.com/office/drawing/2014/main" id="{144028FF-0A42-4B76-A386-F8822A8A5071}"/>
                </a:ext>
              </a:extLst>
            </p:cNvPr>
            <p:cNvGrpSpPr/>
            <p:nvPr/>
          </p:nvGrpSpPr>
          <p:grpSpPr>
            <a:xfrm>
              <a:off x="2937074" y="1080348"/>
              <a:ext cx="865461" cy="1502419"/>
              <a:chOff x="6502836" y="1134205"/>
              <a:chExt cx="865461" cy="1502419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96" name="Conector recto 295">
                <a:extLst>
                  <a:ext uri="{FF2B5EF4-FFF2-40B4-BE49-F238E27FC236}">
                    <a16:creationId xmlns:a16="http://schemas.microsoft.com/office/drawing/2014/main" id="{3EAEAC22-AA5C-4D4A-BE8D-82E9017B7713}"/>
                  </a:ext>
                </a:extLst>
              </p:cNvPr>
              <p:cNvCxnSpPr>
                <a:cxnSpLocks/>
                <a:endCxn id="291" idx="5"/>
              </p:cNvCxnSpPr>
              <p:nvPr/>
            </p:nvCxnSpPr>
            <p:spPr>
              <a:xfrm flipH="1">
                <a:off x="6570103" y="1796366"/>
                <a:ext cx="377051" cy="84025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7" name="Elipse 296">
                <a:extLst>
                  <a:ext uri="{FF2B5EF4-FFF2-40B4-BE49-F238E27FC236}">
                    <a16:creationId xmlns:a16="http://schemas.microsoft.com/office/drawing/2014/main" id="{E312A185-4534-42FA-9E18-D2D3BE766D93}"/>
                  </a:ext>
                </a:extLst>
              </p:cNvPr>
              <p:cNvSpPr/>
              <p:nvPr/>
            </p:nvSpPr>
            <p:spPr>
              <a:xfrm>
                <a:off x="6502836" y="1134205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95" name="Imagen 294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262E00B-5C5F-4190-B4A8-CEFE9813F2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031232" y="1185700"/>
              <a:ext cx="645319" cy="553362"/>
            </a:xfrm>
            <a:prstGeom prst="rect">
              <a:avLst/>
            </a:prstGeom>
          </p:spPr>
        </p:pic>
      </p:grpSp>
      <p:grpSp>
        <p:nvGrpSpPr>
          <p:cNvPr id="290" name="Grupo 289">
            <a:extLst>
              <a:ext uri="{FF2B5EF4-FFF2-40B4-BE49-F238E27FC236}">
                <a16:creationId xmlns:a16="http://schemas.microsoft.com/office/drawing/2014/main" id="{F9BC0817-E07F-42E4-AA95-0F1C71D33F12}"/>
              </a:ext>
            </a:extLst>
          </p:cNvPr>
          <p:cNvGrpSpPr/>
          <p:nvPr/>
        </p:nvGrpSpPr>
        <p:grpSpPr>
          <a:xfrm>
            <a:off x="9829499" y="2301815"/>
            <a:ext cx="1242368" cy="536488"/>
            <a:chOff x="6903098" y="915693"/>
            <a:chExt cx="1242368" cy="536488"/>
          </a:xfrm>
        </p:grpSpPr>
        <p:sp>
          <p:nvSpPr>
            <p:cNvPr id="291" name="Elipse 290" descr="marcadores de escala de tiempo">
              <a:extLst>
                <a:ext uri="{FF2B5EF4-FFF2-40B4-BE49-F238E27FC236}">
                  <a16:creationId xmlns:a16="http://schemas.microsoft.com/office/drawing/2014/main" id="{71AD369C-DB8A-43E4-B9C3-F994CE356806}"/>
                </a:ext>
              </a:extLst>
            </p:cNvPr>
            <p:cNvSpPr/>
            <p:nvPr/>
          </p:nvSpPr>
          <p:spPr>
            <a:xfrm flipH="1">
              <a:off x="7742553" y="91569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292" name="Marcador de texto 50">
              <a:extLst>
                <a:ext uri="{FF2B5EF4-FFF2-40B4-BE49-F238E27FC236}">
                  <a16:creationId xmlns:a16="http://schemas.microsoft.com/office/drawing/2014/main" id="{08932AB9-036A-4F30-8A27-358DD269F7F8}"/>
                </a:ext>
              </a:extLst>
            </p:cNvPr>
            <p:cNvSpPr txBox="1">
              <a:spLocks/>
            </p:cNvSpPr>
            <p:nvPr/>
          </p:nvSpPr>
          <p:spPr>
            <a:xfrm>
              <a:off x="6903098" y="1171149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sp>
        <p:nvSpPr>
          <p:cNvPr id="76" name="Elipse 75" descr="marcadores de escala de tiempo">
            <a:extLst>
              <a:ext uri="{FF2B5EF4-FFF2-40B4-BE49-F238E27FC236}">
                <a16:creationId xmlns:a16="http://schemas.microsoft.com/office/drawing/2014/main" id="{7FBCD399-1332-4B06-93F5-D84706F2AAB5}"/>
              </a:ext>
            </a:extLst>
          </p:cNvPr>
          <p:cNvSpPr/>
          <p:nvPr/>
        </p:nvSpPr>
        <p:spPr>
          <a:xfrm flipH="1">
            <a:off x="2579109" y="3537253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25" name="Grupo 24">
            <a:extLst>
              <a:ext uri="{FF2B5EF4-FFF2-40B4-BE49-F238E27FC236}">
                <a16:creationId xmlns:a16="http://schemas.microsoft.com/office/drawing/2014/main" id="{21DEBD85-BEF6-4890-8BEB-643B8F49A503}"/>
              </a:ext>
            </a:extLst>
          </p:cNvPr>
          <p:cNvGrpSpPr>
            <a:grpSpLocks noChangeAspect="1"/>
          </p:cNvGrpSpPr>
          <p:nvPr/>
        </p:nvGrpSpPr>
        <p:grpSpPr>
          <a:xfrm>
            <a:off x="4458956" y="4114487"/>
            <a:ext cx="778746" cy="872629"/>
            <a:chOff x="8498118" y="1122543"/>
            <a:chExt cx="909983" cy="1019688"/>
          </a:xfrm>
        </p:grpSpPr>
        <p:grpSp>
          <p:nvGrpSpPr>
            <p:cNvPr id="110" name="Grupo 109">
              <a:extLst>
                <a:ext uri="{FF2B5EF4-FFF2-40B4-BE49-F238E27FC236}">
                  <a16:creationId xmlns:a16="http://schemas.microsoft.com/office/drawing/2014/main" id="{93B0CC4D-FF68-4A65-9020-B80A94872091}"/>
                </a:ext>
              </a:extLst>
            </p:cNvPr>
            <p:cNvGrpSpPr/>
            <p:nvPr/>
          </p:nvGrpSpPr>
          <p:grpSpPr>
            <a:xfrm>
              <a:off x="8498118" y="1122543"/>
              <a:ext cx="909983" cy="1019688"/>
              <a:chOff x="5788145" y="1907884"/>
              <a:chExt cx="909983" cy="101968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1" name="Conector recto 110">
                <a:extLst>
                  <a:ext uri="{FF2B5EF4-FFF2-40B4-BE49-F238E27FC236}">
                    <a16:creationId xmlns:a16="http://schemas.microsoft.com/office/drawing/2014/main" id="{8DEDC62B-CFFC-4731-8694-33C57E004140}"/>
                  </a:ext>
                </a:extLst>
              </p:cNvPr>
              <p:cNvCxnSpPr>
                <a:cxnSpLocks/>
                <a:endCxn id="82" idx="6"/>
              </p:cNvCxnSpPr>
              <p:nvPr/>
            </p:nvCxnSpPr>
            <p:spPr>
              <a:xfrm>
                <a:off x="6103215" y="2382673"/>
                <a:ext cx="594913" cy="54489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Elipse 111">
                <a:extLst>
                  <a:ext uri="{FF2B5EF4-FFF2-40B4-BE49-F238E27FC236}">
                    <a16:creationId xmlns:a16="http://schemas.microsoft.com/office/drawing/2014/main" id="{695D7110-3E90-4E95-BAD8-4EC36BB6702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788145" y="1907884"/>
                <a:ext cx="795061" cy="79506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00" name="Imagen 9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C334312-4D1B-4E3E-880B-0D1C1EC4C9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627410" y="1224546"/>
              <a:ext cx="536947" cy="573502"/>
            </a:xfrm>
            <a:prstGeom prst="rect">
              <a:avLst/>
            </a:prstGeom>
          </p:spPr>
        </p:pic>
      </p:grpSp>
      <p:grpSp>
        <p:nvGrpSpPr>
          <p:cNvPr id="178" name="Grupo 177">
            <a:extLst>
              <a:ext uri="{FF2B5EF4-FFF2-40B4-BE49-F238E27FC236}">
                <a16:creationId xmlns:a16="http://schemas.microsoft.com/office/drawing/2014/main" id="{27EA5F1F-6600-43BB-9BDD-5900778E41D6}"/>
              </a:ext>
            </a:extLst>
          </p:cNvPr>
          <p:cNvGrpSpPr>
            <a:grpSpLocks noChangeAspect="1"/>
          </p:cNvGrpSpPr>
          <p:nvPr/>
        </p:nvGrpSpPr>
        <p:grpSpPr>
          <a:xfrm>
            <a:off x="4769676" y="1035928"/>
            <a:ext cx="1048223" cy="1157744"/>
            <a:chOff x="8093712" y="928660"/>
            <a:chExt cx="1257174" cy="1388528"/>
          </a:xfrm>
        </p:grpSpPr>
        <p:grpSp>
          <p:nvGrpSpPr>
            <p:cNvPr id="179" name="Grupo 178">
              <a:extLst>
                <a:ext uri="{FF2B5EF4-FFF2-40B4-BE49-F238E27FC236}">
                  <a16:creationId xmlns:a16="http://schemas.microsoft.com/office/drawing/2014/main" id="{AE67352D-F975-4B6F-ACA5-75F0B8584540}"/>
                </a:ext>
              </a:extLst>
            </p:cNvPr>
            <p:cNvGrpSpPr/>
            <p:nvPr/>
          </p:nvGrpSpPr>
          <p:grpSpPr>
            <a:xfrm>
              <a:off x="8093712" y="928660"/>
              <a:ext cx="1257174" cy="1388528"/>
              <a:chOff x="5383739" y="1714001"/>
              <a:chExt cx="1257174" cy="138852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81" name="Conector recto 180">
                <a:extLst>
                  <a:ext uri="{FF2B5EF4-FFF2-40B4-BE49-F238E27FC236}">
                    <a16:creationId xmlns:a16="http://schemas.microsoft.com/office/drawing/2014/main" id="{B12B0F5F-F4E0-48F5-A0EC-00CBC5CEFD9C}"/>
                  </a:ext>
                </a:extLst>
              </p:cNvPr>
              <p:cNvCxnSpPr>
                <a:cxnSpLocks/>
                <a:stCxn id="45" idx="7"/>
              </p:cNvCxnSpPr>
              <p:nvPr/>
            </p:nvCxnSpPr>
            <p:spPr>
              <a:xfrm flipH="1" flipV="1">
                <a:off x="5839044" y="2250047"/>
                <a:ext cx="801869" cy="852482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2" name="Elipse 181">
                <a:extLst>
                  <a:ext uri="{FF2B5EF4-FFF2-40B4-BE49-F238E27FC236}">
                    <a16:creationId xmlns:a16="http://schemas.microsoft.com/office/drawing/2014/main" id="{1C6B3380-62A2-4BB7-8704-C24DF9CB375E}"/>
                  </a:ext>
                </a:extLst>
              </p:cNvPr>
              <p:cNvSpPr/>
              <p:nvPr/>
            </p:nvSpPr>
            <p:spPr>
              <a:xfrm>
                <a:off x="5383739" y="171400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80" name="Imagen 17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BBD9D57-048E-4CB8-A4B0-312F24A498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258038" y="1048767"/>
              <a:ext cx="577994" cy="617342"/>
            </a:xfrm>
            <a:prstGeom prst="rect">
              <a:avLst/>
            </a:prstGeom>
          </p:spPr>
        </p:pic>
      </p:grpSp>
      <p:grpSp>
        <p:nvGrpSpPr>
          <p:cNvPr id="248" name="Grupo 247">
            <a:extLst>
              <a:ext uri="{FF2B5EF4-FFF2-40B4-BE49-F238E27FC236}">
                <a16:creationId xmlns:a16="http://schemas.microsoft.com/office/drawing/2014/main" id="{2B932F94-50D4-4B4E-B466-4E6667F91282}"/>
              </a:ext>
            </a:extLst>
          </p:cNvPr>
          <p:cNvGrpSpPr>
            <a:grpSpLocks noChangeAspect="1"/>
          </p:cNvGrpSpPr>
          <p:nvPr/>
        </p:nvGrpSpPr>
        <p:grpSpPr>
          <a:xfrm>
            <a:off x="5075456" y="2726772"/>
            <a:ext cx="927187" cy="962674"/>
            <a:chOff x="7942182" y="886843"/>
            <a:chExt cx="1112011" cy="1154573"/>
          </a:xfrm>
        </p:grpSpPr>
        <p:grpSp>
          <p:nvGrpSpPr>
            <p:cNvPr id="249" name="Grupo 248">
              <a:extLst>
                <a:ext uri="{FF2B5EF4-FFF2-40B4-BE49-F238E27FC236}">
                  <a16:creationId xmlns:a16="http://schemas.microsoft.com/office/drawing/2014/main" id="{704371CB-29BB-4BFB-93DD-7DE34248D0A0}"/>
                </a:ext>
              </a:extLst>
            </p:cNvPr>
            <p:cNvGrpSpPr/>
            <p:nvPr/>
          </p:nvGrpSpPr>
          <p:grpSpPr>
            <a:xfrm>
              <a:off x="7942182" y="886843"/>
              <a:ext cx="1112011" cy="1154573"/>
              <a:chOff x="5232209" y="1672184"/>
              <a:chExt cx="1112011" cy="115457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51" name="Conector recto 250">
                <a:extLst>
                  <a:ext uri="{FF2B5EF4-FFF2-40B4-BE49-F238E27FC236}">
                    <a16:creationId xmlns:a16="http://schemas.microsoft.com/office/drawing/2014/main" id="{5EA9C415-889D-415A-B36A-C8A9CE33D88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5807633" y="2250713"/>
                <a:ext cx="536587" cy="576044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Elipse 251">
                <a:extLst>
                  <a:ext uri="{FF2B5EF4-FFF2-40B4-BE49-F238E27FC236}">
                    <a16:creationId xmlns:a16="http://schemas.microsoft.com/office/drawing/2014/main" id="{3B79AB67-8485-48F5-98F7-80168DCEF355}"/>
                  </a:ext>
                </a:extLst>
              </p:cNvPr>
              <p:cNvSpPr/>
              <p:nvPr/>
            </p:nvSpPr>
            <p:spPr>
              <a:xfrm>
                <a:off x="5232209" y="1672184"/>
                <a:ext cx="865461" cy="86546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50" name="Imagen 24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2789C7CE-D568-49D0-B9DF-320967C115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097910" y="1004612"/>
              <a:ext cx="577994" cy="617342"/>
            </a:xfrm>
            <a:prstGeom prst="rect">
              <a:avLst/>
            </a:prstGeom>
          </p:spPr>
        </p:pic>
      </p:grpSp>
      <p:sp>
        <p:nvSpPr>
          <p:cNvPr id="64" name="Marcador de texto 50">
            <a:extLst>
              <a:ext uri="{FF2B5EF4-FFF2-40B4-BE49-F238E27FC236}">
                <a16:creationId xmlns:a16="http://schemas.microsoft.com/office/drawing/2014/main" id="{2DBE0CB2-CBBA-4644-9605-FDBBAB90F524}"/>
              </a:ext>
            </a:extLst>
          </p:cNvPr>
          <p:cNvSpPr txBox="1">
            <a:spLocks/>
          </p:cNvSpPr>
          <p:nvPr/>
        </p:nvSpPr>
        <p:spPr>
          <a:xfrm>
            <a:off x="7891748" y="3169844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Confección</a:t>
            </a:r>
          </a:p>
        </p:txBody>
      </p:sp>
      <p:grpSp>
        <p:nvGrpSpPr>
          <p:cNvPr id="256" name="Grupo 255">
            <a:extLst>
              <a:ext uri="{FF2B5EF4-FFF2-40B4-BE49-F238E27FC236}">
                <a16:creationId xmlns:a16="http://schemas.microsoft.com/office/drawing/2014/main" id="{08A535EF-AC1E-4627-ADEB-D56E695B21D5}"/>
              </a:ext>
            </a:extLst>
          </p:cNvPr>
          <p:cNvGrpSpPr>
            <a:grpSpLocks noChangeAspect="1"/>
          </p:cNvGrpSpPr>
          <p:nvPr/>
        </p:nvGrpSpPr>
        <p:grpSpPr>
          <a:xfrm>
            <a:off x="8608458" y="3687330"/>
            <a:ext cx="1045712" cy="813754"/>
            <a:chOff x="2436461" y="2611684"/>
            <a:chExt cx="1362224" cy="1060058"/>
          </a:xfrm>
        </p:grpSpPr>
        <p:grpSp>
          <p:nvGrpSpPr>
            <p:cNvPr id="257" name="Grupo 256">
              <a:extLst>
                <a:ext uri="{FF2B5EF4-FFF2-40B4-BE49-F238E27FC236}">
                  <a16:creationId xmlns:a16="http://schemas.microsoft.com/office/drawing/2014/main" id="{B34E01D5-D30A-40D8-92A6-3D34B228839F}"/>
                </a:ext>
              </a:extLst>
            </p:cNvPr>
            <p:cNvGrpSpPr/>
            <p:nvPr/>
          </p:nvGrpSpPr>
          <p:grpSpPr>
            <a:xfrm>
              <a:off x="2436461" y="2611684"/>
              <a:ext cx="1362224" cy="1060058"/>
              <a:chOff x="5894753" y="680297"/>
              <a:chExt cx="1362224" cy="106005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59" name="Conector recto 258">
                <a:extLst>
                  <a:ext uri="{FF2B5EF4-FFF2-40B4-BE49-F238E27FC236}">
                    <a16:creationId xmlns:a16="http://schemas.microsoft.com/office/drawing/2014/main" id="{A7370D55-83BB-43FD-8880-1E07C6A3B61B}"/>
                  </a:ext>
                </a:extLst>
              </p:cNvPr>
              <p:cNvCxnSpPr>
                <a:cxnSpLocks/>
                <a:endCxn id="65" idx="3"/>
              </p:cNvCxnSpPr>
              <p:nvPr/>
            </p:nvCxnSpPr>
            <p:spPr>
              <a:xfrm flipH="1" flipV="1">
                <a:off x="5894753" y="680297"/>
                <a:ext cx="819455" cy="534341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0" name="Elipse 259">
                <a:extLst>
                  <a:ext uri="{FF2B5EF4-FFF2-40B4-BE49-F238E27FC236}">
                    <a16:creationId xmlns:a16="http://schemas.microsoft.com/office/drawing/2014/main" id="{F365822E-F932-4939-AC84-F2E516CDBAB4}"/>
                  </a:ext>
                </a:extLst>
              </p:cNvPr>
              <p:cNvSpPr/>
              <p:nvPr/>
            </p:nvSpPr>
            <p:spPr>
              <a:xfrm>
                <a:off x="6391516" y="874893"/>
                <a:ext cx="865461" cy="865462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58" name="Imagen 25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0D3C339-2654-4E34-BAA5-95AF207A8B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073583" y="2986150"/>
              <a:ext cx="606715" cy="503421"/>
            </a:xfrm>
            <a:prstGeom prst="rect">
              <a:avLst/>
            </a:prstGeom>
          </p:spPr>
        </p:pic>
      </p:grpSp>
      <p:grpSp>
        <p:nvGrpSpPr>
          <p:cNvPr id="261" name="Grupo 260">
            <a:extLst>
              <a:ext uri="{FF2B5EF4-FFF2-40B4-BE49-F238E27FC236}">
                <a16:creationId xmlns:a16="http://schemas.microsoft.com/office/drawing/2014/main" id="{B20F4274-8331-435C-B268-C922A51ED6F2}"/>
              </a:ext>
            </a:extLst>
          </p:cNvPr>
          <p:cNvGrpSpPr>
            <a:grpSpLocks noChangeAspect="1"/>
          </p:cNvGrpSpPr>
          <p:nvPr/>
        </p:nvGrpSpPr>
        <p:grpSpPr>
          <a:xfrm>
            <a:off x="8252633" y="3594908"/>
            <a:ext cx="683122" cy="1044246"/>
            <a:chOff x="6564695" y="-840557"/>
            <a:chExt cx="865461" cy="1322978"/>
          </a:xfrm>
        </p:grpSpPr>
        <p:grpSp>
          <p:nvGrpSpPr>
            <p:cNvPr id="262" name="Grupo 261">
              <a:extLst>
                <a:ext uri="{FF2B5EF4-FFF2-40B4-BE49-F238E27FC236}">
                  <a16:creationId xmlns:a16="http://schemas.microsoft.com/office/drawing/2014/main" id="{160001F2-B9ED-443B-8606-5DCC9D869C28}"/>
                </a:ext>
              </a:extLst>
            </p:cNvPr>
            <p:cNvGrpSpPr/>
            <p:nvPr/>
          </p:nvGrpSpPr>
          <p:grpSpPr>
            <a:xfrm>
              <a:off x="6564695" y="-840557"/>
              <a:ext cx="865461" cy="1322978"/>
              <a:chOff x="6463974" y="428002"/>
              <a:chExt cx="865461" cy="1322978"/>
            </a:xfrm>
            <a:solidFill>
              <a:srgbClr val="EE6E66">
                <a:alpha val="64000"/>
              </a:srgbClr>
            </a:solidFill>
          </p:grpSpPr>
          <p:sp>
            <p:nvSpPr>
              <p:cNvPr id="264" name="Elipse 263">
                <a:extLst>
                  <a:ext uri="{FF2B5EF4-FFF2-40B4-BE49-F238E27FC236}">
                    <a16:creationId xmlns:a16="http://schemas.microsoft.com/office/drawing/2014/main" id="{2A8AF4CF-1328-4023-B508-B45DFBC8CE4B}"/>
                  </a:ext>
                </a:extLst>
              </p:cNvPr>
              <p:cNvSpPr/>
              <p:nvPr/>
            </p:nvSpPr>
            <p:spPr>
              <a:xfrm>
                <a:off x="6463974" y="885519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265" name="Conector recto 264">
                <a:extLst>
                  <a:ext uri="{FF2B5EF4-FFF2-40B4-BE49-F238E27FC236}">
                    <a16:creationId xmlns:a16="http://schemas.microsoft.com/office/drawing/2014/main" id="{18D4E8C9-EEF9-423A-9CE5-34D36B16664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821328" y="428002"/>
                <a:ext cx="11144" cy="712398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63" name="Imagen 262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65F3B960-653C-4D73-A721-4B6C0CFED8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6714790" y="-271697"/>
              <a:ext cx="562989" cy="536121"/>
            </a:xfrm>
            <a:prstGeom prst="rect">
              <a:avLst/>
            </a:prstGeom>
          </p:spPr>
        </p:pic>
      </p:grpSp>
      <p:grpSp>
        <p:nvGrpSpPr>
          <p:cNvPr id="266" name="Grupo 265">
            <a:extLst>
              <a:ext uri="{FF2B5EF4-FFF2-40B4-BE49-F238E27FC236}">
                <a16:creationId xmlns:a16="http://schemas.microsoft.com/office/drawing/2014/main" id="{05012B0D-0EFE-4DD6-B807-CC969ADF49CF}"/>
              </a:ext>
            </a:extLst>
          </p:cNvPr>
          <p:cNvGrpSpPr>
            <a:grpSpLocks noChangeAspect="1"/>
          </p:cNvGrpSpPr>
          <p:nvPr/>
        </p:nvGrpSpPr>
        <p:grpSpPr>
          <a:xfrm>
            <a:off x="7461071" y="3631326"/>
            <a:ext cx="1170587" cy="810716"/>
            <a:chOff x="8148638" y="302156"/>
            <a:chExt cx="1403931" cy="972324"/>
          </a:xfrm>
        </p:grpSpPr>
        <p:grpSp>
          <p:nvGrpSpPr>
            <p:cNvPr id="267" name="Grupo 266">
              <a:extLst>
                <a:ext uri="{FF2B5EF4-FFF2-40B4-BE49-F238E27FC236}">
                  <a16:creationId xmlns:a16="http://schemas.microsoft.com/office/drawing/2014/main" id="{89362C10-8759-4471-9C4D-A237DB500ADA}"/>
                </a:ext>
              </a:extLst>
            </p:cNvPr>
            <p:cNvGrpSpPr/>
            <p:nvPr/>
          </p:nvGrpSpPr>
          <p:grpSpPr>
            <a:xfrm>
              <a:off x="8148638" y="302156"/>
              <a:ext cx="1403931" cy="972324"/>
              <a:chOff x="5438665" y="1087497"/>
              <a:chExt cx="1403931" cy="972324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69" name="Conector recto 268">
                <a:extLst>
                  <a:ext uri="{FF2B5EF4-FFF2-40B4-BE49-F238E27FC236}">
                    <a16:creationId xmlns:a16="http://schemas.microsoft.com/office/drawing/2014/main" id="{3FF6D40E-2C16-4F45-BE59-2E7DDB3C082B}"/>
                  </a:ext>
                </a:extLst>
              </p:cNvPr>
              <p:cNvCxnSpPr>
                <a:cxnSpLocks/>
                <a:stCxn id="65" idx="2"/>
              </p:cNvCxnSpPr>
              <p:nvPr/>
            </p:nvCxnSpPr>
            <p:spPr>
              <a:xfrm flipH="1">
                <a:off x="6137406" y="1087497"/>
                <a:ext cx="705190" cy="380754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0" name="Elipse 269">
                <a:extLst>
                  <a:ext uri="{FF2B5EF4-FFF2-40B4-BE49-F238E27FC236}">
                    <a16:creationId xmlns:a16="http://schemas.microsoft.com/office/drawing/2014/main" id="{9658BAEB-7BBF-4F5D-BFAE-6C49A6688141}"/>
                  </a:ext>
                </a:extLst>
              </p:cNvPr>
              <p:cNvSpPr/>
              <p:nvPr/>
            </p:nvSpPr>
            <p:spPr>
              <a:xfrm>
                <a:off x="5438665" y="1194360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68" name="Imagen 26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47D6EE2-946C-4ED5-A2A6-7C4BF5339A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263185" y="533078"/>
              <a:ext cx="577994" cy="617342"/>
            </a:xfrm>
            <a:prstGeom prst="rect">
              <a:avLst/>
            </a:prstGeom>
          </p:spPr>
        </p:pic>
      </p:grpSp>
      <p:sp>
        <p:nvSpPr>
          <p:cNvPr id="65" name="Elipse 64" descr="marcadores de escala de tiempo">
            <a:extLst>
              <a:ext uri="{FF2B5EF4-FFF2-40B4-BE49-F238E27FC236}">
                <a16:creationId xmlns:a16="http://schemas.microsoft.com/office/drawing/2014/main" id="{76A1A642-55FB-49F0-8213-F85598C5DCB1}"/>
              </a:ext>
            </a:extLst>
          </p:cNvPr>
          <p:cNvSpPr/>
          <p:nvPr/>
        </p:nvSpPr>
        <p:spPr>
          <a:xfrm flipH="1">
            <a:off x="8473252" y="3552124"/>
            <a:ext cx="158404" cy="158404"/>
          </a:xfrm>
          <a:prstGeom prst="ellipse">
            <a:avLst/>
          </a:prstGeom>
          <a:solidFill>
            <a:srgbClr val="FFCD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317" name="Grupo 316">
            <a:extLst>
              <a:ext uri="{FF2B5EF4-FFF2-40B4-BE49-F238E27FC236}">
                <a16:creationId xmlns:a16="http://schemas.microsoft.com/office/drawing/2014/main" id="{6AB672B8-BF00-46E9-A5DF-FE35943F3B5C}"/>
              </a:ext>
            </a:extLst>
          </p:cNvPr>
          <p:cNvGrpSpPr>
            <a:grpSpLocks noChangeAspect="1"/>
          </p:cNvGrpSpPr>
          <p:nvPr/>
        </p:nvGrpSpPr>
        <p:grpSpPr>
          <a:xfrm>
            <a:off x="483647" y="2858145"/>
            <a:ext cx="680398" cy="1161110"/>
            <a:chOff x="8393172" y="403769"/>
            <a:chExt cx="795061" cy="1356785"/>
          </a:xfrm>
        </p:grpSpPr>
        <p:grpSp>
          <p:nvGrpSpPr>
            <p:cNvPr id="318" name="Grupo 317">
              <a:extLst>
                <a:ext uri="{FF2B5EF4-FFF2-40B4-BE49-F238E27FC236}">
                  <a16:creationId xmlns:a16="http://schemas.microsoft.com/office/drawing/2014/main" id="{CBA30D4F-9A88-486A-A47E-800C00030611}"/>
                </a:ext>
              </a:extLst>
            </p:cNvPr>
            <p:cNvGrpSpPr/>
            <p:nvPr/>
          </p:nvGrpSpPr>
          <p:grpSpPr>
            <a:xfrm>
              <a:off x="8393172" y="403769"/>
              <a:ext cx="795061" cy="1356785"/>
              <a:chOff x="5683199" y="1189110"/>
              <a:chExt cx="795061" cy="1356785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20" name="Conector recto 319">
                <a:extLst>
                  <a:ext uri="{FF2B5EF4-FFF2-40B4-BE49-F238E27FC236}">
                    <a16:creationId xmlns:a16="http://schemas.microsoft.com/office/drawing/2014/main" id="{2CF5FA6C-DE3E-477F-B4AB-233E66558A0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5833287" y="1189110"/>
                <a:ext cx="129985" cy="69092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1" name="Elipse 320">
                <a:extLst>
                  <a:ext uri="{FF2B5EF4-FFF2-40B4-BE49-F238E27FC236}">
                    <a16:creationId xmlns:a16="http://schemas.microsoft.com/office/drawing/2014/main" id="{649DC66B-353D-4D68-B7A1-2393DE5821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683199" y="1750831"/>
                <a:ext cx="795061" cy="79506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19" name="Imagen 31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6E01AE7-33BA-4D53-A354-42EB38FF8EA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509345" y="1062673"/>
              <a:ext cx="536947" cy="573502"/>
            </a:xfrm>
            <a:prstGeom prst="rect">
              <a:avLst/>
            </a:prstGeom>
          </p:spPr>
        </p:pic>
      </p:grpSp>
      <p:sp>
        <p:nvSpPr>
          <p:cNvPr id="56" name="Elipse 55" descr="marcadores de escala de tiempo">
            <a:extLst>
              <a:ext uri="{FF2B5EF4-FFF2-40B4-BE49-F238E27FC236}">
                <a16:creationId xmlns:a16="http://schemas.microsoft.com/office/drawing/2014/main" id="{225E4D1E-A2EB-4CFF-B238-6896C0D223FA}"/>
              </a:ext>
            </a:extLst>
          </p:cNvPr>
          <p:cNvSpPr/>
          <p:nvPr/>
        </p:nvSpPr>
        <p:spPr>
          <a:xfrm flipH="1">
            <a:off x="533948" y="2774000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326" name="Grupo 325">
            <a:extLst>
              <a:ext uri="{FF2B5EF4-FFF2-40B4-BE49-F238E27FC236}">
                <a16:creationId xmlns:a16="http://schemas.microsoft.com/office/drawing/2014/main" id="{2CB2D022-80AC-4D0C-A1A6-E5D902FF61E9}"/>
              </a:ext>
            </a:extLst>
          </p:cNvPr>
          <p:cNvGrpSpPr>
            <a:grpSpLocks noChangeAspect="1"/>
          </p:cNvGrpSpPr>
          <p:nvPr/>
        </p:nvGrpSpPr>
        <p:grpSpPr>
          <a:xfrm>
            <a:off x="5153154" y="4129991"/>
            <a:ext cx="783121" cy="965614"/>
            <a:chOff x="4838103" y="3259382"/>
            <a:chExt cx="995312" cy="1227251"/>
          </a:xfrm>
        </p:grpSpPr>
        <p:grpSp>
          <p:nvGrpSpPr>
            <p:cNvPr id="327" name="Grupo 326">
              <a:extLst>
                <a:ext uri="{FF2B5EF4-FFF2-40B4-BE49-F238E27FC236}">
                  <a16:creationId xmlns:a16="http://schemas.microsoft.com/office/drawing/2014/main" id="{61B73C60-8B61-49C0-A76D-0D9DBC74C4B4}"/>
                </a:ext>
              </a:extLst>
            </p:cNvPr>
            <p:cNvGrpSpPr/>
            <p:nvPr/>
          </p:nvGrpSpPr>
          <p:grpSpPr>
            <a:xfrm>
              <a:off x="4838103" y="3259382"/>
              <a:ext cx="995312" cy="1227251"/>
              <a:chOff x="6977336" y="1159087"/>
              <a:chExt cx="995312" cy="122725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29" name="Conector recto 328">
                <a:extLst>
                  <a:ext uri="{FF2B5EF4-FFF2-40B4-BE49-F238E27FC236}">
                    <a16:creationId xmlns:a16="http://schemas.microsoft.com/office/drawing/2014/main" id="{FB98E674-7A10-4771-AD15-637B3A68C225}"/>
                  </a:ext>
                </a:extLst>
              </p:cNvPr>
              <p:cNvCxnSpPr>
                <a:cxnSpLocks/>
                <a:endCxn id="82" idx="5"/>
              </p:cNvCxnSpPr>
              <p:nvPr/>
            </p:nvCxnSpPr>
            <p:spPr>
              <a:xfrm flipH="1">
                <a:off x="6977336" y="1820217"/>
                <a:ext cx="557073" cy="566121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0" name="Elipse 329">
                <a:extLst>
                  <a:ext uri="{FF2B5EF4-FFF2-40B4-BE49-F238E27FC236}">
                    <a16:creationId xmlns:a16="http://schemas.microsoft.com/office/drawing/2014/main" id="{9E58628D-0632-466E-9508-E1FD1AB2F1DB}"/>
                  </a:ext>
                </a:extLst>
              </p:cNvPr>
              <p:cNvSpPr/>
              <p:nvPr/>
            </p:nvSpPr>
            <p:spPr>
              <a:xfrm>
                <a:off x="7107187" y="11590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28" name="Imagen 3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9AEF7B3F-2E1B-41B4-93BE-B72504D8EC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085721" y="3331727"/>
              <a:ext cx="661508" cy="629937"/>
            </a:xfrm>
            <a:prstGeom prst="rect">
              <a:avLst/>
            </a:prstGeom>
          </p:spPr>
        </p:pic>
      </p:grpSp>
      <p:sp>
        <p:nvSpPr>
          <p:cNvPr id="81" name="Marcador de texto 50">
            <a:extLst>
              <a:ext uri="{FF2B5EF4-FFF2-40B4-BE49-F238E27FC236}">
                <a16:creationId xmlns:a16="http://schemas.microsoft.com/office/drawing/2014/main" id="{691076BC-0736-4C91-A9DE-05B225540AB0}"/>
              </a:ext>
            </a:extLst>
          </p:cNvPr>
          <p:cNvSpPr txBox="1">
            <a:spLocks/>
          </p:cNvSpPr>
          <p:nvPr/>
        </p:nvSpPr>
        <p:spPr>
          <a:xfrm>
            <a:off x="4019084" y="5186834"/>
            <a:ext cx="2437236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Uso: lavado, secado y planchado</a:t>
            </a:r>
          </a:p>
        </p:txBody>
      </p:sp>
      <p:grpSp>
        <p:nvGrpSpPr>
          <p:cNvPr id="26" name="Grupo 25">
            <a:extLst>
              <a:ext uri="{FF2B5EF4-FFF2-40B4-BE49-F238E27FC236}">
                <a16:creationId xmlns:a16="http://schemas.microsoft.com/office/drawing/2014/main" id="{19096320-A4DB-4CA1-8233-1F2B4A902029}"/>
              </a:ext>
            </a:extLst>
          </p:cNvPr>
          <p:cNvGrpSpPr>
            <a:grpSpLocks noChangeAspect="1"/>
          </p:cNvGrpSpPr>
          <p:nvPr/>
        </p:nvGrpSpPr>
        <p:grpSpPr>
          <a:xfrm>
            <a:off x="570165" y="945691"/>
            <a:ext cx="1010395" cy="1161409"/>
            <a:chOff x="6688298" y="604160"/>
            <a:chExt cx="1200035" cy="1379392"/>
          </a:xfrm>
        </p:grpSpPr>
        <p:grpSp>
          <p:nvGrpSpPr>
            <p:cNvPr id="96" name="Grupo 95">
              <a:extLst>
                <a:ext uri="{FF2B5EF4-FFF2-40B4-BE49-F238E27FC236}">
                  <a16:creationId xmlns:a16="http://schemas.microsoft.com/office/drawing/2014/main" id="{BDBD4D2C-9738-4602-BB62-26C62C59490A}"/>
                </a:ext>
              </a:extLst>
            </p:cNvPr>
            <p:cNvGrpSpPr/>
            <p:nvPr/>
          </p:nvGrpSpPr>
          <p:grpSpPr>
            <a:xfrm>
              <a:off x="6688298" y="604160"/>
              <a:ext cx="1200035" cy="1379392"/>
              <a:chOff x="5724446" y="869378"/>
              <a:chExt cx="1200035" cy="137939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97" name="Conector recto 96">
                <a:extLst>
                  <a:ext uri="{FF2B5EF4-FFF2-40B4-BE49-F238E27FC236}">
                    <a16:creationId xmlns:a16="http://schemas.microsoft.com/office/drawing/2014/main" id="{51FA748E-5EF1-4C1A-9951-C6D171F8DF3A}"/>
                  </a:ext>
                </a:extLst>
              </p:cNvPr>
              <p:cNvCxnSpPr>
                <a:cxnSpLocks/>
                <a:endCxn id="43" idx="5"/>
              </p:cNvCxnSpPr>
              <p:nvPr/>
            </p:nvCxnSpPr>
            <p:spPr>
              <a:xfrm flipH="1">
                <a:off x="5724446" y="1468747"/>
                <a:ext cx="932786" cy="78002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8" name="Elipse 97">
                <a:extLst>
                  <a:ext uri="{FF2B5EF4-FFF2-40B4-BE49-F238E27FC236}">
                    <a16:creationId xmlns:a16="http://schemas.microsoft.com/office/drawing/2014/main" id="{2E4F731E-EE4D-4586-81D7-3D202A88B8F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086448" y="869378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66" name="Imagen 65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43AB3C2D-9455-4194-8FF3-94D1710193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7237294" y="664479"/>
              <a:ext cx="637387" cy="693073"/>
            </a:xfrm>
            <a:prstGeom prst="rect">
              <a:avLst/>
            </a:prstGeom>
          </p:spPr>
        </p:pic>
      </p:grpSp>
      <p:grpSp>
        <p:nvGrpSpPr>
          <p:cNvPr id="346" name="Grupo 345">
            <a:extLst>
              <a:ext uri="{FF2B5EF4-FFF2-40B4-BE49-F238E27FC236}">
                <a16:creationId xmlns:a16="http://schemas.microsoft.com/office/drawing/2014/main" id="{A02C5E23-9FFD-48A9-BBDD-D92323953734}"/>
              </a:ext>
            </a:extLst>
          </p:cNvPr>
          <p:cNvGrpSpPr>
            <a:grpSpLocks noChangeAspect="1"/>
          </p:cNvGrpSpPr>
          <p:nvPr/>
        </p:nvGrpSpPr>
        <p:grpSpPr>
          <a:xfrm>
            <a:off x="8421442" y="1205996"/>
            <a:ext cx="1817228" cy="1029523"/>
            <a:chOff x="5282723" y="744094"/>
            <a:chExt cx="2158301" cy="1222751"/>
          </a:xfrm>
        </p:grpSpPr>
        <p:grpSp>
          <p:nvGrpSpPr>
            <p:cNvPr id="347" name="Grupo 346">
              <a:extLst>
                <a:ext uri="{FF2B5EF4-FFF2-40B4-BE49-F238E27FC236}">
                  <a16:creationId xmlns:a16="http://schemas.microsoft.com/office/drawing/2014/main" id="{DC154471-693B-463A-BC6B-3C19137BB6F7}"/>
                </a:ext>
              </a:extLst>
            </p:cNvPr>
            <p:cNvGrpSpPr/>
            <p:nvPr/>
          </p:nvGrpSpPr>
          <p:grpSpPr>
            <a:xfrm>
              <a:off x="5282723" y="744094"/>
              <a:ext cx="2158301" cy="1222751"/>
              <a:chOff x="4318871" y="1009312"/>
              <a:chExt cx="2158301" cy="122275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49" name="Conector recto 348">
                <a:extLst>
                  <a:ext uri="{FF2B5EF4-FFF2-40B4-BE49-F238E27FC236}">
                    <a16:creationId xmlns:a16="http://schemas.microsoft.com/office/drawing/2014/main" id="{5EFCE7A8-5EC8-4E7D-A9D1-C48FA72F1F1D}"/>
                  </a:ext>
                </a:extLst>
              </p:cNvPr>
              <p:cNvCxnSpPr>
                <a:cxnSpLocks/>
                <a:stCxn id="348" idx="2"/>
                <a:endCxn id="63" idx="6"/>
              </p:cNvCxnSpPr>
              <p:nvPr/>
            </p:nvCxnSpPr>
            <p:spPr>
              <a:xfrm flipH="1">
                <a:off x="4318871" y="1674056"/>
                <a:ext cx="1789592" cy="558007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0" name="Elipse 349">
                <a:extLst>
                  <a:ext uri="{FF2B5EF4-FFF2-40B4-BE49-F238E27FC236}">
                    <a16:creationId xmlns:a16="http://schemas.microsoft.com/office/drawing/2014/main" id="{F7B68CAB-6957-4A0C-9162-4092F8F71A5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639139" y="1009312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48" name="Imagen 34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5FEB35A4-38C9-4BDF-8AB1-A4C5C24F60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798643" y="813677"/>
              <a:ext cx="547342" cy="595161"/>
            </a:xfrm>
            <a:prstGeom prst="rect">
              <a:avLst/>
            </a:prstGeom>
          </p:spPr>
        </p:pic>
      </p:grpSp>
      <p:grpSp>
        <p:nvGrpSpPr>
          <p:cNvPr id="368" name="Grupo 367">
            <a:extLst>
              <a:ext uri="{FF2B5EF4-FFF2-40B4-BE49-F238E27FC236}">
                <a16:creationId xmlns:a16="http://schemas.microsoft.com/office/drawing/2014/main" id="{18BF958F-8104-4521-9002-80FB2EC3BA92}"/>
              </a:ext>
            </a:extLst>
          </p:cNvPr>
          <p:cNvGrpSpPr>
            <a:grpSpLocks noChangeAspect="1"/>
          </p:cNvGrpSpPr>
          <p:nvPr/>
        </p:nvGrpSpPr>
        <p:grpSpPr>
          <a:xfrm>
            <a:off x="5893624" y="2757226"/>
            <a:ext cx="1514712" cy="875660"/>
            <a:chOff x="5133735" y="981385"/>
            <a:chExt cx="1799006" cy="1040009"/>
          </a:xfrm>
        </p:grpSpPr>
        <p:grpSp>
          <p:nvGrpSpPr>
            <p:cNvPr id="369" name="Grupo 368">
              <a:extLst>
                <a:ext uri="{FF2B5EF4-FFF2-40B4-BE49-F238E27FC236}">
                  <a16:creationId xmlns:a16="http://schemas.microsoft.com/office/drawing/2014/main" id="{BF5D24A3-AD64-4571-8F1E-8B80E54FD10F}"/>
                </a:ext>
              </a:extLst>
            </p:cNvPr>
            <p:cNvGrpSpPr/>
            <p:nvPr/>
          </p:nvGrpSpPr>
          <p:grpSpPr>
            <a:xfrm>
              <a:off x="5133735" y="981385"/>
              <a:ext cx="1799006" cy="1040009"/>
              <a:chOff x="4169883" y="1246603"/>
              <a:chExt cx="1799006" cy="1040009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71" name="Conector recto 370">
                <a:extLst>
                  <a:ext uri="{FF2B5EF4-FFF2-40B4-BE49-F238E27FC236}">
                    <a16:creationId xmlns:a16="http://schemas.microsoft.com/office/drawing/2014/main" id="{6CF3EFE1-5D4F-448E-BA3A-DD35CACC9D59}"/>
                  </a:ext>
                </a:extLst>
              </p:cNvPr>
              <p:cNvCxnSpPr>
                <a:cxnSpLocks/>
                <a:endCxn id="73" idx="6"/>
              </p:cNvCxnSpPr>
              <p:nvPr/>
            </p:nvCxnSpPr>
            <p:spPr>
              <a:xfrm flipH="1">
                <a:off x="4169883" y="1846089"/>
                <a:ext cx="1447006" cy="44052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2" name="Elipse 371">
                <a:extLst>
                  <a:ext uri="{FF2B5EF4-FFF2-40B4-BE49-F238E27FC236}">
                    <a16:creationId xmlns:a16="http://schemas.microsoft.com/office/drawing/2014/main" id="{E4E593DC-91EB-49D6-9B85-1DC588591E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130856" y="1246603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70" name="Imagen 36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E5C7B52F-7511-4011-92B0-F316DA1D6D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276489" y="1061059"/>
              <a:ext cx="547343" cy="595161"/>
            </a:xfrm>
            <a:prstGeom prst="rect">
              <a:avLst/>
            </a:prstGeom>
          </p:spPr>
        </p:pic>
      </p:grpSp>
      <p:grpSp>
        <p:nvGrpSpPr>
          <p:cNvPr id="382" name="Grupo 381">
            <a:extLst>
              <a:ext uri="{FF2B5EF4-FFF2-40B4-BE49-F238E27FC236}">
                <a16:creationId xmlns:a16="http://schemas.microsoft.com/office/drawing/2014/main" id="{DC6A167E-CDF1-4B72-8D40-BA68417B9F53}"/>
              </a:ext>
            </a:extLst>
          </p:cNvPr>
          <p:cNvGrpSpPr>
            <a:grpSpLocks noChangeAspect="1"/>
          </p:cNvGrpSpPr>
          <p:nvPr/>
        </p:nvGrpSpPr>
        <p:grpSpPr>
          <a:xfrm>
            <a:off x="5129955" y="4192204"/>
            <a:ext cx="1659805" cy="847398"/>
            <a:chOff x="4865956" y="982241"/>
            <a:chExt cx="1971333" cy="1006443"/>
          </a:xfrm>
        </p:grpSpPr>
        <p:grpSp>
          <p:nvGrpSpPr>
            <p:cNvPr id="383" name="Grupo 382">
              <a:extLst>
                <a:ext uri="{FF2B5EF4-FFF2-40B4-BE49-F238E27FC236}">
                  <a16:creationId xmlns:a16="http://schemas.microsoft.com/office/drawing/2014/main" id="{4FBE7251-33C5-4A56-946F-591BF980C8E6}"/>
                </a:ext>
              </a:extLst>
            </p:cNvPr>
            <p:cNvGrpSpPr/>
            <p:nvPr/>
          </p:nvGrpSpPr>
          <p:grpSpPr>
            <a:xfrm>
              <a:off x="4865956" y="982241"/>
              <a:ext cx="1971333" cy="1006443"/>
              <a:chOff x="3902104" y="1247459"/>
              <a:chExt cx="1971333" cy="100644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85" name="Conector recto 384">
                <a:extLst>
                  <a:ext uri="{FF2B5EF4-FFF2-40B4-BE49-F238E27FC236}">
                    <a16:creationId xmlns:a16="http://schemas.microsoft.com/office/drawing/2014/main" id="{5E0E5C2F-15BC-415A-AADC-22208FDFE595}"/>
                  </a:ext>
                </a:extLst>
              </p:cNvPr>
              <p:cNvCxnSpPr>
                <a:cxnSpLocks/>
                <a:endCxn id="82" idx="6"/>
              </p:cNvCxnSpPr>
              <p:nvPr/>
            </p:nvCxnSpPr>
            <p:spPr>
              <a:xfrm flipH="1">
                <a:off x="3902104" y="1846087"/>
                <a:ext cx="1714785" cy="40781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6" name="Elipse 385">
                <a:extLst>
                  <a:ext uri="{FF2B5EF4-FFF2-40B4-BE49-F238E27FC236}">
                    <a16:creationId xmlns:a16="http://schemas.microsoft.com/office/drawing/2014/main" id="{231257A1-1AF7-4942-8DD0-1883F757E1B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035404" y="1247459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84" name="Imagen 383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033165C8-A77D-46EC-9769-16435A1E24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193433" y="1060641"/>
              <a:ext cx="547343" cy="595162"/>
            </a:xfrm>
            <a:prstGeom prst="rect">
              <a:avLst/>
            </a:prstGeom>
          </p:spPr>
        </p:pic>
      </p:grpSp>
      <p:sp>
        <p:nvSpPr>
          <p:cNvPr id="82" name="Elipse 81" descr="marcadores de escala de tiempo">
            <a:extLst>
              <a:ext uri="{FF2B5EF4-FFF2-40B4-BE49-F238E27FC236}">
                <a16:creationId xmlns:a16="http://schemas.microsoft.com/office/drawing/2014/main" id="{925D0267-F196-4855-A1C3-F642C9338CED}"/>
              </a:ext>
            </a:extLst>
          </p:cNvPr>
          <p:cNvSpPr/>
          <p:nvPr/>
        </p:nvSpPr>
        <p:spPr>
          <a:xfrm flipH="1">
            <a:off x="5129956" y="4960400"/>
            <a:ext cx="158404" cy="158404"/>
          </a:xfrm>
          <a:prstGeom prst="ellipse">
            <a:avLst/>
          </a:prstGeom>
          <a:solidFill>
            <a:srgbClr val="C8865A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3" name="Elipse 42" descr="marcadores de escala de tiempo">
            <a:extLst>
              <a:ext uri="{FF2B5EF4-FFF2-40B4-BE49-F238E27FC236}">
                <a16:creationId xmlns:a16="http://schemas.microsoft.com/office/drawing/2014/main" id="{6B2AD049-5874-496A-969E-2273E5DB8E8F}"/>
              </a:ext>
            </a:extLst>
          </p:cNvPr>
          <p:cNvSpPr/>
          <p:nvPr/>
        </p:nvSpPr>
        <p:spPr>
          <a:xfrm flipH="1">
            <a:off x="546969" y="1971894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4" name="Elipse 43" descr="marcadores de escala de tiempo">
            <a:extLst>
              <a:ext uri="{FF2B5EF4-FFF2-40B4-BE49-F238E27FC236}">
                <a16:creationId xmlns:a16="http://schemas.microsoft.com/office/drawing/2014/main" id="{F8A4B7A9-C8F8-4D97-B37D-E9D893FD7F39}"/>
              </a:ext>
            </a:extLst>
          </p:cNvPr>
          <p:cNvSpPr/>
          <p:nvPr/>
        </p:nvSpPr>
        <p:spPr>
          <a:xfrm flipH="1">
            <a:off x="3721380" y="2177447"/>
            <a:ext cx="158404" cy="158404"/>
          </a:xfrm>
          <a:prstGeom prst="ellipse">
            <a:avLst/>
          </a:prstGeom>
          <a:solidFill>
            <a:srgbClr val="4C9BDC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63" name="Elipse 62" descr="marcadores de escala de tiempo">
            <a:extLst>
              <a:ext uri="{FF2B5EF4-FFF2-40B4-BE49-F238E27FC236}">
                <a16:creationId xmlns:a16="http://schemas.microsoft.com/office/drawing/2014/main" id="{1E3E1CC7-4150-4EAB-A1A7-DABDC3D8C17F}"/>
              </a:ext>
            </a:extLst>
          </p:cNvPr>
          <p:cNvSpPr/>
          <p:nvPr/>
        </p:nvSpPr>
        <p:spPr>
          <a:xfrm flipH="1">
            <a:off x="8421441" y="2156317"/>
            <a:ext cx="158404" cy="158404"/>
          </a:xfrm>
          <a:prstGeom prst="ellipse">
            <a:avLst/>
          </a:prstGeom>
          <a:solidFill>
            <a:srgbClr val="EE6E66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5" name="Elipse 44" descr="marcadores de escala de tiempo">
            <a:extLst>
              <a:ext uri="{FF2B5EF4-FFF2-40B4-BE49-F238E27FC236}">
                <a16:creationId xmlns:a16="http://schemas.microsoft.com/office/drawing/2014/main" id="{66ADC008-2B9E-4817-85E4-90C2E372AAE8}"/>
              </a:ext>
            </a:extLst>
          </p:cNvPr>
          <p:cNvSpPr/>
          <p:nvPr/>
        </p:nvSpPr>
        <p:spPr>
          <a:xfrm flipH="1">
            <a:off x="5794693" y="2170474"/>
            <a:ext cx="158404" cy="158404"/>
          </a:xfrm>
          <a:prstGeom prst="ellipse">
            <a:avLst/>
          </a:prstGeom>
          <a:solidFill>
            <a:srgbClr val="FF993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73" name="Elipse 72" descr="marcadores de escala de tiempo">
            <a:extLst>
              <a:ext uri="{FF2B5EF4-FFF2-40B4-BE49-F238E27FC236}">
                <a16:creationId xmlns:a16="http://schemas.microsoft.com/office/drawing/2014/main" id="{9BC9F84C-5E31-4158-8340-D2AECF4279E3}"/>
              </a:ext>
            </a:extLst>
          </p:cNvPr>
          <p:cNvSpPr/>
          <p:nvPr/>
        </p:nvSpPr>
        <p:spPr>
          <a:xfrm flipH="1">
            <a:off x="5893625" y="3553684"/>
            <a:ext cx="158404" cy="158404"/>
          </a:xfrm>
          <a:prstGeom prst="ellipse">
            <a:avLst/>
          </a:prstGeom>
          <a:solidFill>
            <a:srgbClr val="C8865A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77" name="Grupo 76">
            <a:extLst>
              <a:ext uri="{FF2B5EF4-FFF2-40B4-BE49-F238E27FC236}">
                <a16:creationId xmlns:a16="http://schemas.microsoft.com/office/drawing/2014/main" id="{E5476734-2C8F-40A1-A96D-494BE2CD6B73}"/>
              </a:ext>
            </a:extLst>
          </p:cNvPr>
          <p:cNvGrpSpPr/>
          <p:nvPr/>
        </p:nvGrpSpPr>
        <p:grpSpPr>
          <a:xfrm>
            <a:off x="1355806" y="4918123"/>
            <a:ext cx="1573489" cy="546298"/>
            <a:chOff x="7626990" y="2352844"/>
            <a:chExt cx="1573489" cy="546298"/>
          </a:xfrm>
        </p:grpSpPr>
        <p:sp>
          <p:nvSpPr>
            <p:cNvPr id="78" name="Marcador de texto 50">
              <a:extLst>
                <a:ext uri="{FF2B5EF4-FFF2-40B4-BE49-F238E27FC236}">
                  <a16:creationId xmlns:a16="http://schemas.microsoft.com/office/drawing/2014/main" id="{786D03D4-DCE6-454C-95E4-42A6E3A2B5F9}"/>
                </a:ext>
              </a:extLst>
            </p:cNvPr>
            <p:cNvSpPr txBox="1">
              <a:spLocks/>
            </p:cNvSpPr>
            <p:nvPr/>
          </p:nvSpPr>
          <p:spPr>
            <a:xfrm>
              <a:off x="7626990" y="2618110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Consumo</a:t>
              </a:r>
            </a:p>
          </p:txBody>
        </p:sp>
        <p:sp>
          <p:nvSpPr>
            <p:cNvPr id="79" name="Elipse 78" descr="marcadores de escala de tiempo">
              <a:extLst>
                <a:ext uri="{FF2B5EF4-FFF2-40B4-BE49-F238E27FC236}">
                  <a16:creationId xmlns:a16="http://schemas.microsoft.com/office/drawing/2014/main" id="{B4FF7CE5-0997-4B4D-92DB-7784163B312C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651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FastFashion y el residuo textil">
            <a:hlinkClick r:id="" action="ppaction://media"/>
            <a:extLst>
              <a:ext uri="{FF2B5EF4-FFF2-40B4-BE49-F238E27FC236}">
                <a16:creationId xmlns:a16="http://schemas.microsoft.com/office/drawing/2014/main" id="{D107BEEA-5E58-4CFB-9EFA-04940CB60F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1430000" cy="642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69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5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48DA7C-BE0C-4676-BE6B-15FEAFE3F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09650" y="1783387"/>
            <a:ext cx="9189851" cy="2184558"/>
          </a:xfrm>
        </p:spPr>
        <p:txBody>
          <a:bodyPr/>
          <a:lstStyle/>
          <a:p>
            <a:pPr algn="ctr"/>
            <a:r>
              <a:rPr lang="es-ES" sz="6000" spc="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EL IMPACTO DE NUESTROS ARMARIOS</a:t>
            </a:r>
          </a:p>
        </p:txBody>
      </p:sp>
    </p:spTree>
    <p:extLst>
      <p:ext uri="{BB962C8B-B14F-4D97-AF65-F5344CB8AC3E}">
        <p14:creationId xmlns:p14="http://schemas.microsoft.com/office/powerpoint/2010/main" val="1487305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622300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 err="1"/>
              <a:t>NUEStRO</a:t>
            </a:r>
            <a:r>
              <a:rPr lang="es-ES" dirty="0"/>
              <a:t> ARMARIO: GASTO HÍDRICO Y HUELLA DE CARBONO </a:t>
            </a:r>
          </a:p>
          <a:p>
            <a:pPr marL="10795"/>
            <a:endParaRPr lang="en-GB" dirty="0"/>
          </a:p>
        </p:txBody>
      </p:sp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F3029A83-E756-485B-A25C-8BE7EB5EDC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975720"/>
              </p:ext>
            </p:extLst>
          </p:nvPr>
        </p:nvGraphicFramePr>
        <p:xfrm>
          <a:off x="2571385" y="1951477"/>
          <a:ext cx="6576156" cy="2526420"/>
        </p:xfrm>
        <a:graphic>
          <a:graphicData uri="http://schemas.openxmlformats.org/drawingml/2006/table">
            <a:tbl>
              <a:tblPr firstRow="1" firstCol="1" bandRow="1">
                <a:tableStyleId>{5202B0CA-FC54-4496-8BCA-5EF66A818D29}</a:tableStyleId>
              </a:tblPr>
              <a:tblGrid>
                <a:gridCol w="2192052">
                  <a:extLst>
                    <a:ext uri="{9D8B030D-6E8A-4147-A177-3AD203B41FA5}">
                      <a16:colId xmlns:a16="http://schemas.microsoft.com/office/drawing/2014/main" val="2908910487"/>
                    </a:ext>
                  </a:extLst>
                </a:gridCol>
                <a:gridCol w="2192052">
                  <a:extLst>
                    <a:ext uri="{9D8B030D-6E8A-4147-A177-3AD203B41FA5}">
                      <a16:colId xmlns:a16="http://schemas.microsoft.com/office/drawing/2014/main" val="195884967"/>
                    </a:ext>
                  </a:extLst>
                </a:gridCol>
                <a:gridCol w="2192052">
                  <a:extLst>
                    <a:ext uri="{9D8B030D-6E8A-4147-A177-3AD203B41FA5}">
                      <a16:colId xmlns:a16="http://schemas.microsoft.com/office/drawing/2014/main" val="4106045108"/>
                    </a:ext>
                  </a:extLst>
                </a:gridCol>
              </a:tblGrid>
              <a:tr h="50528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Prenda de vestir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Gasto hídrico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Huella de carbono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extLst>
                  <a:ext uri="{0D108BD9-81ED-4DB2-BD59-A6C34878D82A}">
                    <a16:rowId xmlns:a16="http://schemas.microsoft.com/office/drawing/2014/main" val="2939206175"/>
                  </a:ext>
                </a:extLst>
              </a:tr>
              <a:tr h="50528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Camiseta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2.700 litros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4,75 kg CO</a:t>
                      </a:r>
                      <a:r>
                        <a:rPr lang="es-ES" sz="1400" baseline="-25000" dirty="0">
                          <a:effectLst/>
                        </a:rPr>
                        <a:t>2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extLst>
                  <a:ext uri="{0D108BD9-81ED-4DB2-BD59-A6C34878D82A}">
                    <a16:rowId xmlns:a16="http://schemas.microsoft.com/office/drawing/2014/main" val="2337832943"/>
                  </a:ext>
                </a:extLst>
              </a:tr>
              <a:tr h="50528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Zapatillas de deporte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4.400 litros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14 kg CO</a:t>
                      </a:r>
                      <a:r>
                        <a:rPr lang="es-ES" sz="1400" baseline="-25000" dirty="0">
                          <a:effectLst/>
                        </a:rPr>
                        <a:t>2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extLst>
                  <a:ext uri="{0D108BD9-81ED-4DB2-BD59-A6C34878D82A}">
                    <a16:rowId xmlns:a16="http://schemas.microsoft.com/office/drawing/2014/main" val="2719609496"/>
                  </a:ext>
                </a:extLst>
              </a:tr>
              <a:tr h="50528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Vaqueros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8.000 litros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21,60 kg CO</a:t>
                      </a:r>
                      <a:r>
                        <a:rPr lang="es-ES" sz="1400" baseline="-25000" dirty="0">
                          <a:effectLst/>
                        </a:rPr>
                        <a:t>2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extLst>
                  <a:ext uri="{0D108BD9-81ED-4DB2-BD59-A6C34878D82A}">
                    <a16:rowId xmlns:a16="http://schemas.microsoft.com/office/drawing/2014/main" val="3784936596"/>
                  </a:ext>
                </a:extLst>
              </a:tr>
              <a:tr h="50528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Chaqueta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5.000 litros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s-ES" sz="1400" dirty="0">
                          <a:effectLst/>
                        </a:rPr>
                        <a:t>26,97 </a:t>
                      </a:r>
                      <a:r>
                        <a:rPr lang="es-ES" sz="1400" b="0" i="0" u="none" strike="noStrike" noProof="0" dirty="0">
                          <a:effectLst/>
                          <a:latin typeface="Bariol Regular"/>
                        </a:rPr>
                        <a:t>kg</a:t>
                      </a:r>
                      <a:r>
                        <a:rPr lang="es-ES" sz="1400" dirty="0">
                          <a:effectLst/>
                        </a:rPr>
                        <a:t>CO</a:t>
                      </a:r>
                      <a:r>
                        <a:rPr lang="es-ES" sz="1400" baseline="-25000" dirty="0">
                          <a:effectLst/>
                        </a:rPr>
                        <a:t>2</a:t>
                      </a:r>
                      <a:endParaRPr lang="es-ES" sz="1400" dirty="0">
                        <a:solidFill>
                          <a:srgbClr val="404040"/>
                        </a:solidFill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Heebo Light" pitchFamily="2" charset="-79"/>
                      </a:endParaRPr>
                    </a:p>
                  </a:txBody>
                  <a:tcPr marL="68580" marR="68580" marT="71755" marB="71755" anchor="ctr"/>
                </a:tc>
                <a:extLst>
                  <a:ext uri="{0D108BD9-81ED-4DB2-BD59-A6C34878D82A}">
                    <a16:rowId xmlns:a16="http://schemas.microsoft.com/office/drawing/2014/main" val="5977689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4490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1">
            <a:extLst>
              <a:ext uri="{FF2B5EF4-FFF2-40B4-BE49-F238E27FC236}">
                <a16:creationId xmlns:a16="http://schemas.microsoft.com/office/drawing/2014/main" id="{691A88B6-B08C-A6A6-3634-C1B129B0E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graphicFrame>
        <p:nvGraphicFramePr>
          <p:cNvPr id="8" name="Gráfico 7">
            <a:extLst>
              <a:ext uri="{FF2B5EF4-FFF2-40B4-BE49-F238E27FC236}">
                <a16:creationId xmlns:a16="http://schemas.microsoft.com/office/drawing/2014/main" id="{E504689D-D6C6-4DD6-A677-51C89361DF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96013"/>
              </p:ext>
            </p:extLst>
          </p:nvPr>
        </p:nvGraphicFramePr>
        <p:xfrm>
          <a:off x="292270" y="622300"/>
          <a:ext cx="10186415" cy="51900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564396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48DA7C-BE0C-4676-BE6B-15FEAFE3F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654298" y="1809721"/>
            <a:ext cx="8561265" cy="2184558"/>
          </a:xfrm>
        </p:spPr>
        <p:txBody>
          <a:bodyPr/>
          <a:lstStyle/>
          <a:p>
            <a:pPr algn="ctr"/>
            <a:r>
              <a:rPr lang="es-ES" sz="600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¿</a:t>
            </a:r>
            <a:r>
              <a:rPr lang="es-ES" sz="6000" spc="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CÓMO PODEMOS DISMINUIR O MEJORAR ESTOS PROBLEMAS? </a:t>
            </a:r>
            <a:endParaRPr lang="en-GB" sz="6000" spc="0" dirty="0">
              <a:solidFill>
                <a:schemeClr val="bg2">
                  <a:lumMod val="10000"/>
                </a:schemeClr>
              </a:solidFill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3523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9436" y="561467"/>
            <a:ext cx="4778121" cy="1082276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¿QUÉ PODEMOS HACER PARA PALIAR ESTOS PROBLEMAS?</a:t>
            </a:r>
          </a:p>
          <a:p>
            <a:pPr marL="10795"/>
            <a:endParaRPr lang="en-GB" dirty="0"/>
          </a:p>
        </p:txBody>
      </p:sp>
      <p:pic>
        <p:nvPicPr>
          <p:cNvPr id="14" name="Marcador de posición de imagen 13" descr="Imagen que contiene bolsa, hombre, tabla, sostener&#10;&#10;Descripción generada automáticamente">
            <a:extLst>
              <a:ext uri="{FF2B5EF4-FFF2-40B4-BE49-F238E27FC236}">
                <a16:creationId xmlns:a16="http://schemas.microsoft.com/office/drawing/2014/main" id="{63E1D252-4EAB-442A-BD01-3C7E11ED78D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 l="14549" r="14549"/>
          <a:stretch/>
        </p:blipFill>
        <p:spPr/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D8A4C09D-1EF6-4523-9937-320101A914E1}"/>
              </a:ext>
            </a:extLst>
          </p:cNvPr>
          <p:cNvSpPr txBox="1"/>
          <p:nvPr/>
        </p:nvSpPr>
        <p:spPr>
          <a:xfrm>
            <a:off x="509436" y="2344066"/>
            <a:ext cx="405806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Uso de fibras textiles reutilizadas para la fabricación de prendas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Uso de nuevas fibras naturales con menor consumo de agua como el algodón orgánico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s-ES" sz="1800" dirty="0">
              <a:effectLst/>
              <a:latin typeface="Trebuchet MS" panose="020B0603020202020204" pitchFamily="34" charset="0"/>
              <a:ea typeface="Times New Roman" panose="02020603050405020304" pitchFamily="18" charset="0"/>
              <a:cs typeface="Heebo Light" pitchFamily="2" charset="-79"/>
            </a:endParaRP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0FFBBFC1-FC9F-4A26-B047-38A317609753}"/>
              </a:ext>
            </a:extLst>
          </p:cNvPr>
          <p:cNvSpPr txBox="1">
            <a:spLocks/>
          </p:cNvSpPr>
          <p:nvPr/>
        </p:nvSpPr>
        <p:spPr>
          <a:xfrm>
            <a:off x="554163" y="1423740"/>
            <a:ext cx="4778123" cy="2271523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s-ES" sz="2200" b="1" dirty="0"/>
              <a:t>PRODUCCIÓN</a:t>
            </a:r>
            <a:endParaRPr lang="es-ES" sz="2200" b="1" baseline="-2500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919543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9436" y="561467"/>
            <a:ext cx="4778121" cy="1082276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¿QUÉ PODEMOS HACER PARA PALIAR ESTOS PROBLEMAS?</a:t>
            </a:r>
          </a:p>
          <a:p>
            <a:pPr marL="10795"/>
            <a:endParaRPr lang="en-GB" dirty="0"/>
          </a:p>
        </p:txBody>
      </p:sp>
      <p:pic>
        <p:nvPicPr>
          <p:cNvPr id="14" name="Marcador de posición de imagen 13">
            <a:extLst>
              <a:ext uri="{FF2B5EF4-FFF2-40B4-BE49-F238E27FC236}">
                <a16:creationId xmlns:a16="http://schemas.microsoft.com/office/drawing/2014/main" id="{63E1D252-4EAB-442A-BD01-3C7E11ED78D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4549" r="14549"/>
          <a:stretch/>
        </p:blipFill>
        <p:spPr/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0FFBBFC1-FC9F-4A26-B047-38A317609753}"/>
              </a:ext>
            </a:extLst>
          </p:cNvPr>
          <p:cNvSpPr txBox="1">
            <a:spLocks/>
          </p:cNvSpPr>
          <p:nvPr/>
        </p:nvSpPr>
        <p:spPr>
          <a:xfrm>
            <a:off x="631533" y="1352718"/>
            <a:ext cx="4778123" cy="2271523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s-ES" sz="2200" b="1" dirty="0"/>
              <a:t>PRODUCCIÓN</a:t>
            </a:r>
            <a:endParaRPr lang="es-ES" sz="2200" b="1" baseline="-2500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b="1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E2C2130F-7CE0-4EDF-8C09-75744D41668B}"/>
              </a:ext>
            </a:extLst>
          </p:cNvPr>
          <p:cNvSpPr txBox="1"/>
          <p:nvPr/>
        </p:nvSpPr>
        <p:spPr>
          <a:xfrm>
            <a:off x="554163" y="2245191"/>
            <a:ext cx="506110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Reducir el transporte: fabricación local. 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Mejora en los procesos productivos 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Ajustar la cantidad de ropa que se fabrica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 err="1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Slow</a:t>
            </a: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 </a:t>
            </a:r>
            <a:r>
              <a:rPr lang="es-ES" sz="1800" dirty="0" err="1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fashion</a:t>
            </a: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: fabricación de productos más duraderos frente a </a:t>
            </a:r>
            <a:r>
              <a:rPr lang="es-ES" sz="1800" dirty="0" err="1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fast</a:t>
            </a: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 </a:t>
            </a:r>
            <a:r>
              <a:rPr lang="es-ES" sz="1800" dirty="0" err="1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fashion</a:t>
            </a:r>
            <a:endParaRPr lang="es-ES" sz="1800" dirty="0">
              <a:effectLst/>
              <a:latin typeface="Trebuchet MS" panose="020B0603020202020204" pitchFamily="34" charset="0"/>
              <a:ea typeface="Times New Roman" panose="02020603050405020304" pitchFamily="18" charset="0"/>
              <a:cs typeface="Heebo Light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117384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9436" y="561467"/>
            <a:ext cx="4778121" cy="1082276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¿QUÉ PODEMOS HACER PARA PALIAR ESTOS PROBLEMAS?</a:t>
            </a:r>
          </a:p>
          <a:p>
            <a:pPr marL="10795"/>
            <a:endParaRPr lang="en-GB" dirty="0"/>
          </a:p>
        </p:txBody>
      </p:sp>
      <p:pic>
        <p:nvPicPr>
          <p:cNvPr id="14" name="Marcador de posición de imagen 13">
            <a:extLst>
              <a:ext uri="{FF2B5EF4-FFF2-40B4-BE49-F238E27FC236}">
                <a16:creationId xmlns:a16="http://schemas.microsoft.com/office/drawing/2014/main" id="{63E1D252-4EAB-442A-BD01-3C7E11ED78D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 l="14549" r="14549"/>
          <a:stretch/>
        </p:blipFill>
        <p:spPr/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0FFBBFC1-FC9F-4A26-B047-38A317609753}"/>
              </a:ext>
            </a:extLst>
          </p:cNvPr>
          <p:cNvSpPr txBox="1">
            <a:spLocks/>
          </p:cNvSpPr>
          <p:nvPr/>
        </p:nvSpPr>
        <p:spPr>
          <a:xfrm>
            <a:off x="631533" y="1503638"/>
            <a:ext cx="4778123" cy="2271523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s-ES" sz="2200" b="1" dirty="0"/>
              <a:t>USO Y CONSUMO</a:t>
            </a:r>
            <a:endParaRPr lang="es-ES" sz="2200" b="1" baseline="-2500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b="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21F3FB3-932D-42B3-BEE2-0FB16333E009}"/>
              </a:ext>
            </a:extLst>
          </p:cNvPr>
          <p:cNvSpPr txBox="1"/>
          <p:nvPr/>
        </p:nvSpPr>
        <p:spPr>
          <a:xfrm>
            <a:off x="631533" y="2322135"/>
            <a:ext cx="4185012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Consumo sostenible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Favorecer la reutilización a través de la donación y las tiendas de ropa de segunda mano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s-ES" sz="1800" dirty="0">
              <a:effectLst/>
              <a:latin typeface="Trebuchet MS" panose="020B0603020202020204" pitchFamily="34" charset="0"/>
              <a:ea typeface="Times New Roman" panose="02020603050405020304" pitchFamily="18" charset="0"/>
              <a:cs typeface="Heebo Light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62572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9436" y="561467"/>
            <a:ext cx="4778121" cy="1082276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¿QUÉ PODEMOS HACER PARA PALIAR ESTOS PROBLEMAS?</a:t>
            </a:r>
          </a:p>
          <a:p>
            <a:pPr marL="10795"/>
            <a:endParaRPr lang="en-GB" dirty="0"/>
          </a:p>
        </p:txBody>
      </p:sp>
      <p:pic>
        <p:nvPicPr>
          <p:cNvPr id="14" name="Marcador de posición de imagen 13">
            <a:extLst>
              <a:ext uri="{FF2B5EF4-FFF2-40B4-BE49-F238E27FC236}">
                <a16:creationId xmlns:a16="http://schemas.microsoft.com/office/drawing/2014/main" id="{63E1D252-4EAB-442A-BD01-3C7E11ED78D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 l="14549" r="14549"/>
          <a:stretch/>
        </p:blipFill>
        <p:spPr/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0FFBBFC1-FC9F-4A26-B047-38A317609753}"/>
              </a:ext>
            </a:extLst>
          </p:cNvPr>
          <p:cNvSpPr txBox="1">
            <a:spLocks/>
          </p:cNvSpPr>
          <p:nvPr/>
        </p:nvSpPr>
        <p:spPr>
          <a:xfrm>
            <a:off x="631533" y="1352718"/>
            <a:ext cx="4778123" cy="2271523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s-ES" sz="2200" b="1" dirty="0"/>
              <a:t>USO Y CONSUMO</a:t>
            </a:r>
            <a:endParaRPr lang="es-ES" sz="2200" b="1" baseline="-2500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b="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21F3FB3-932D-42B3-BEE2-0FB16333E009}"/>
              </a:ext>
            </a:extLst>
          </p:cNvPr>
          <p:cNvSpPr txBox="1"/>
          <p:nvPr/>
        </p:nvSpPr>
        <p:spPr>
          <a:xfrm>
            <a:off x="631533" y="2112506"/>
            <a:ext cx="4185012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Reducir el número de lavados y secados de la ropa en el hogar.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Llenar la lavadora y utilizar lavados cortos y temperaturas bajas.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s-ES" sz="1800" dirty="0"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Heebo Light" pitchFamily="2" charset="-79"/>
              </a:rPr>
              <a:t>Depositar los residuos textiles en el contenedor adecuado para su reciclaje y la obtención de nuevas fibras para su reintroducción en el proceso productivo. </a:t>
            </a:r>
          </a:p>
          <a:p>
            <a:pPr marL="342900" lvl="0" indent="-342900" algn="just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s-ES" sz="1800" dirty="0">
              <a:effectLst/>
              <a:latin typeface="Trebuchet MS" panose="020B0603020202020204" pitchFamily="34" charset="0"/>
              <a:ea typeface="Times New Roman" panose="02020603050405020304" pitchFamily="18" charset="0"/>
              <a:cs typeface="Heebo Light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79156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622300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LAS 7 ERRES</a:t>
            </a:r>
          </a:p>
          <a:p>
            <a:pPr marL="10795"/>
            <a:endParaRPr lang="en-GB" dirty="0"/>
          </a:p>
        </p:txBody>
      </p:sp>
      <p:pic>
        <p:nvPicPr>
          <p:cNvPr id="6" name="Imagen 5" descr="Diagrama&#10;&#10;Descripción generada automáticamente">
            <a:extLst>
              <a:ext uri="{FF2B5EF4-FFF2-40B4-BE49-F238E27FC236}">
                <a16:creationId xmlns:a16="http://schemas.microsoft.com/office/drawing/2014/main" id="{0F08E22C-77DB-4F8A-857F-0EEB36230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2" b="11703"/>
          <a:stretch/>
        </p:blipFill>
        <p:spPr>
          <a:xfrm>
            <a:off x="2510631" y="1185593"/>
            <a:ext cx="6408737" cy="427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222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Un horno de microondas&#10;&#10;Descripción generada automáticamente con confianza baja">
            <a:extLst>
              <a:ext uri="{FF2B5EF4-FFF2-40B4-BE49-F238E27FC236}">
                <a16:creationId xmlns:a16="http://schemas.microsoft.com/office/drawing/2014/main" id="{5C673644-2471-4BF1-ACAC-A7975A63AD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2" t="12776" r="11611" b="12119"/>
          <a:stretch/>
        </p:blipFill>
        <p:spPr>
          <a:xfrm>
            <a:off x="3551068" y="2956264"/>
            <a:ext cx="4004323" cy="2752888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3FC5602F-5F9C-4C87-8AAD-1C95DF36431A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EE8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451643"/>
            <a:ext cx="7472226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REDUCIR: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b="0" dirty="0">
                <a:solidFill>
                  <a:srgbClr val="000000"/>
                </a:solidFill>
              </a:rPr>
              <a:t>el consumo de ropa para reducir la producción de residuos y los impactos ambientales derivados de su producción.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b="0" dirty="0">
                <a:solidFill>
                  <a:srgbClr val="000000"/>
                </a:solidFill>
              </a:rPr>
              <a:t>el gasto energético del lavado y secado de nuestras prendas de vestir. </a:t>
            </a:r>
            <a:endParaRPr lang="es-ES" sz="2000" dirty="0"/>
          </a:p>
          <a:p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pic>
        <p:nvPicPr>
          <p:cNvPr id="3" name="Imagen 2" descr="Icono&#10;&#10;Descripción generada automáticamente">
            <a:extLst>
              <a:ext uri="{FF2B5EF4-FFF2-40B4-BE49-F238E27FC236}">
                <a16:creationId xmlns:a16="http://schemas.microsoft.com/office/drawing/2014/main" id="{7B981C80-8D15-47CE-9E18-4EC36DA8F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63" y="398132"/>
            <a:ext cx="1630155" cy="2160000"/>
          </a:xfrm>
          <a:prstGeom prst="rect">
            <a:avLst/>
          </a:prstGeom>
        </p:spPr>
      </p:pic>
      <p:pic>
        <p:nvPicPr>
          <p:cNvPr id="6" name="Imagen 5" descr="Imagen que contiene interior, espejo, azul, sostener&#10;&#10;Descripción generada automáticamente">
            <a:extLst>
              <a:ext uri="{FF2B5EF4-FFF2-40B4-BE49-F238E27FC236}">
                <a16:creationId xmlns:a16="http://schemas.microsoft.com/office/drawing/2014/main" id="{EA9E31D4-4185-4EFE-8F16-F788757B88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07" t="11323" r="17832" b="12043"/>
          <a:stretch/>
        </p:blipFill>
        <p:spPr>
          <a:xfrm>
            <a:off x="0" y="2956264"/>
            <a:ext cx="3666478" cy="2752888"/>
          </a:xfrm>
          <a:prstGeom prst="rect">
            <a:avLst/>
          </a:prstGeom>
        </p:spPr>
      </p:pic>
      <p:pic>
        <p:nvPicPr>
          <p:cNvPr id="12" name="Imagen 11" descr="Dibujo en blanco y negro&#10;&#10;Descripción generada automáticamente con confianza baja">
            <a:extLst>
              <a:ext uri="{FF2B5EF4-FFF2-40B4-BE49-F238E27FC236}">
                <a16:creationId xmlns:a16="http://schemas.microsoft.com/office/drawing/2014/main" id="{DD86EAD4-D8F4-4C29-A2F1-203474AC01C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12" t="27176" r="29170" b="30006"/>
          <a:stretch/>
        </p:blipFill>
        <p:spPr>
          <a:xfrm>
            <a:off x="7723573" y="3053769"/>
            <a:ext cx="3442024" cy="258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375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 descr="Mano de persona sosteniendo teléfono celular&#10;&#10;Descripción generada automáticamente con confianza media">
            <a:extLst>
              <a:ext uri="{FF2B5EF4-FFF2-40B4-BE49-F238E27FC236}">
                <a16:creationId xmlns:a16="http://schemas.microsoft.com/office/drawing/2014/main" id="{E564E2B8-CB3D-401E-A271-19EB09920E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83" t="8269" r="12382" b="11323"/>
          <a:stretch/>
        </p:blipFill>
        <p:spPr>
          <a:xfrm>
            <a:off x="8196310" y="2747348"/>
            <a:ext cx="3233690" cy="2953778"/>
          </a:xfrm>
          <a:prstGeom prst="rect">
            <a:avLst/>
          </a:prstGeom>
        </p:spPr>
      </p:pic>
      <p:pic>
        <p:nvPicPr>
          <p:cNvPr id="17" name="Imagen 16" descr="Imagen que contiene Texto&#10;&#10;Descripción generada automáticamente">
            <a:extLst>
              <a:ext uri="{FF2B5EF4-FFF2-40B4-BE49-F238E27FC236}">
                <a16:creationId xmlns:a16="http://schemas.microsoft.com/office/drawing/2014/main" id="{3F252E58-F132-46B2-8819-C8581671FF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51" t="13146" r="7900" b="13605"/>
          <a:stretch/>
        </p:blipFill>
        <p:spPr>
          <a:xfrm>
            <a:off x="4239287" y="2883274"/>
            <a:ext cx="4584145" cy="2817852"/>
          </a:xfrm>
          <a:prstGeom prst="rect">
            <a:avLst/>
          </a:prstGeom>
        </p:spPr>
      </p:pic>
      <p:pic>
        <p:nvPicPr>
          <p:cNvPr id="13" name="Imagen 12" descr="Texto&#10;&#10;Descripción generada automáticamente con confianza baja">
            <a:extLst>
              <a:ext uri="{FF2B5EF4-FFF2-40B4-BE49-F238E27FC236}">
                <a16:creationId xmlns:a16="http://schemas.microsoft.com/office/drawing/2014/main" id="{C6C77CA3-A422-43E2-B5A0-810DD43CBD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579" t="10322" r="8270" b="10858"/>
          <a:stretch/>
        </p:blipFill>
        <p:spPr>
          <a:xfrm>
            <a:off x="0" y="2894120"/>
            <a:ext cx="4239287" cy="2807317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15D0148E-384A-42E2-BE80-904752D3BC4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C886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622300"/>
            <a:ext cx="7977324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REUTILIZAR </a:t>
            </a:r>
            <a:r>
              <a:rPr lang="es-ES" sz="2000" dirty="0">
                <a:solidFill>
                  <a:schemeClr val="tx1"/>
                </a:solidFill>
                <a:latin typeface="Bariol Regular" panose="02000506040000020003" pitchFamily="50" charset="0"/>
              </a:rPr>
              <a:t>las prendas de ropa alargando su vida útil.</a:t>
            </a:r>
          </a:p>
          <a:p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2CBF619-5C73-460D-8C73-EEB0A4BF3952}"/>
              </a:ext>
            </a:extLst>
          </p:cNvPr>
          <p:cNvSpPr txBox="1"/>
          <p:nvPr/>
        </p:nvSpPr>
        <p:spPr>
          <a:xfrm>
            <a:off x="3230563" y="1136031"/>
            <a:ext cx="819943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Dona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Intercambia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Vende y compra prendas de segunda mano</a:t>
            </a:r>
            <a:endParaRPr lang="es-ES" sz="2200" dirty="0"/>
          </a:p>
        </p:txBody>
      </p:sp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6CB79E24-76C9-4B3E-8C2A-E8BD74A996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87" y="398132"/>
            <a:ext cx="2482389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353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3340BAC4-B7C8-406A-A4FF-66FC42CE922F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535769"/>
            <a:ext cx="5956935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RECUPERAR Y RECICLAR:</a:t>
            </a:r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2CBF619-5C73-460D-8C73-EEB0A4BF3952}"/>
              </a:ext>
            </a:extLst>
          </p:cNvPr>
          <p:cNvSpPr txBox="1"/>
          <p:nvPr/>
        </p:nvSpPr>
        <p:spPr>
          <a:xfrm>
            <a:off x="2860964" y="1170191"/>
            <a:ext cx="706726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Depositar correctamente aquellas prendas que </a:t>
            </a:r>
            <a:r>
              <a:rPr lang="es-ES" sz="2200" dirty="0">
                <a:solidFill>
                  <a:srgbClr val="000000"/>
                </a:solidFill>
              </a:rPr>
              <a:t>ya </a:t>
            </a: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no sean reutilizables en los contenedores adecuados facilita la recuperación de las fibras textiles para su posterior su reciclaje. </a:t>
            </a:r>
          </a:p>
        </p:txBody>
      </p:sp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72089DD9-0812-47C1-AE28-C5EDA95E2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10" y="326749"/>
            <a:ext cx="1920695" cy="2160000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3C578681-3654-4A13-BD03-05D54258FFF8}"/>
              </a:ext>
            </a:extLst>
          </p:cNvPr>
          <p:cNvSpPr txBox="1"/>
          <p:nvPr/>
        </p:nvSpPr>
        <p:spPr>
          <a:xfrm>
            <a:off x="6597090" y="3460504"/>
            <a:ext cx="43143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800" b="0" i="0" u="none" strike="noStrike" dirty="0">
                <a:solidFill>
                  <a:srgbClr val="000000"/>
                </a:solidFill>
                <a:effectLst/>
              </a:rPr>
              <a:t>En Madrid podemos llevarla a los puntos limpios fijos o de proximidad y podemos también depositarla en los contenedores de textil, ropa y calzado identificados con un punto rosa que podemos encontrar en la calle.</a:t>
            </a:r>
            <a:endParaRPr lang="es-ES" dirty="0"/>
          </a:p>
        </p:txBody>
      </p:sp>
      <p:pic>
        <p:nvPicPr>
          <p:cNvPr id="21" name="Imagen 20" descr="Imagen que contiene exterior, edificio, calle, nieve&#10;&#10;Descripción generada automáticamente">
            <a:extLst>
              <a:ext uri="{FF2B5EF4-FFF2-40B4-BE49-F238E27FC236}">
                <a16:creationId xmlns:a16="http://schemas.microsoft.com/office/drawing/2014/main" id="{CA8CB262-44F0-4362-B160-D87C4ACAE4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46" t="15477" r="12549" b="25264"/>
          <a:stretch/>
        </p:blipFill>
        <p:spPr>
          <a:xfrm>
            <a:off x="9245" y="2956264"/>
            <a:ext cx="5968405" cy="273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561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 descr="Una mano con comida&#10;&#10;Descripción generada automáticamente con confianza media">
            <a:extLst>
              <a:ext uri="{FF2B5EF4-FFF2-40B4-BE49-F238E27FC236}">
                <a16:creationId xmlns:a16="http://schemas.microsoft.com/office/drawing/2014/main" id="{E6E7F1B3-4B81-42B2-B678-5DDE2B0297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27" t="19318" r="7562" b="9748"/>
          <a:stretch/>
        </p:blipFill>
        <p:spPr>
          <a:xfrm>
            <a:off x="-62753" y="2681335"/>
            <a:ext cx="4927810" cy="3024403"/>
          </a:xfrm>
          <a:prstGeom prst="rect">
            <a:avLst/>
          </a:prstGeom>
        </p:spPr>
      </p:pic>
      <p:pic>
        <p:nvPicPr>
          <p:cNvPr id="16" name="Imagen 15" descr="Imagen que contiene camiseta&#10;&#10;Descripción generada automáticamente">
            <a:extLst>
              <a:ext uri="{FF2B5EF4-FFF2-40B4-BE49-F238E27FC236}">
                <a16:creationId xmlns:a16="http://schemas.microsoft.com/office/drawing/2014/main" id="{F9F6A9D9-706A-4173-BC25-FE460B4C98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13" t="10913" r="31748" b="21523"/>
          <a:stretch/>
        </p:blipFill>
        <p:spPr>
          <a:xfrm rot="16200000">
            <a:off x="5334219" y="2448678"/>
            <a:ext cx="2787898" cy="3726222"/>
          </a:xfrm>
          <a:prstGeom prst="rect">
            <a:avLst/>
          </a:prstGeom>
        </p:spPr>
      </p:pic>
      <p:sp>
        <p:nvSpPr>
          <p:cNvPr id="8" name="Rectángulo 7">
            <a:extLst>
              <a:ext uri="{FF2B5EF4-FFF2-40B4-BE49-F238E27FC236}">
                <a16:creationId xmlns:a16="http://schemas.microsoft.com/office/drawing/2014/main" id="{13EB3392-DEF8-4333-8C0E-F0A1EB6E764F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4C9B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648317" y="642111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REPARAR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576427" y="1256530"/>
            <a:ext cx="735179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effectLst/>
                <a:ea typeface="Times New Roman" panose="02020603050405020304" pitchFamily="18" charset="0"/>
                <a:cs typeface="Heebo Light" pitchFamily="2" charset="-79"/>
              </a:rPr>
              <a:t>No tirar las prendas de ropa porque tengan un pequeño desperfecto o se hayan roto por el uso, podemos ponerles parches o coserlas para seguir utilizándolas y alargar así su vida útil. </a:t>
            </a:r>
          </a:p>
        </p:txBody>
      </p:sp>
      <p:pic>
        <p:nvPicPr>
          <p:cNvPr id="6" name="Imagen 5" descr="Icono&#10;&#10;Descripción generada automáticamente">
            <a:extLst>
              <a:ext uri="{FF2B5EF4-FFF2-40B4-BE49-F238E27FC236}">
                <a16:creationId xmlns:a16="http://schemas.microsoft.com/office/drawing/2014/main" id="{7510428F-540F-4A3A-A5B9-635559BC3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159" y="398132"/>
            <a:ext cx="1620000" cy="2160000"/>
          </a:xfrm>
          <a:prstGeom prst="rect">
            <a:avLst/>
          </a:prstGeom>
        </p:spPr>
      </p:pic>
      <p:pic>
        <p:nvPicPr>
          <p:cNvPr id="22" name="Imagen 21" descr="Imagen que contiene interior, tabla, pequeño, pastel&#10;&#10;Descripción generada automáticamente">
            <a:extLst>
              <a:ext uri="{FF2B5EF4-FFF2-40B4-BE49-F238E27FC236}">
                <a16:creationId xmlns:a16="http://schemas.microsoft.com/office/drawing/2014/main" id="{FFEF77E4-19F1-4F03-B32C-DC6C62B329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369" t="10621" r="15207" b="10621"/>
          <a:stretch/>
        </p:blipFill>
        <p:spPr>
          <a:xfrm>
            <a:off x="8199437" y="2956264"/>
            <a:ext cx="3230563" cy="274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4095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33A32F1A-1FCE-43EB-9AD5-2280405551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36" t="13309" r="10300" b="16286"/>
          <a:stretch/>
        </p:blipFill>
        <p:spPr>
          <a:xfrm>
            <a:off x="3744593" y="2795040"/>
            <a:ext cx="4761193" cy="2916314"/>
          </a:xfrm>
          <a:prstGeom prst="rect">
            <a:avLst/>
          </a:prstGeom>
        </p:spPr>
      </p:pic>
      <p:pic>
        <p:nvPicPr>
          <p:cNvPr id="11" name="Imagen 10" descr="Imagen que contiene persona, hombre, sostener, celular&#10;&#10;Descripción generada automáticamente">
            <a:extLst>
              <a:ext uri="{FF2B5EF4-FFF2-40B4-BE49-F238E27FC236}">
                <a16:creationId xmlns:a16="http://schemas.microsoft.com/office/drawing/2014/main" id="{F62BB64F-0668-44BC-A8B9-8F563A9F5B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39" t="11168" r="10150" b="11936"/>
          <a:stretch/>
        </p:blipFill>
        <p:spPr>
          <a:xfrm>
            <a:off x="7299325" y="2956265"/>
            <a:ext cx="4130675" cy="2755089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377B53FB-C2A5-4E80-B10F-4A78AF3F1B7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45A9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501729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RENOVAR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884642" y="1209478"/>
            <a:ext cx="710216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Quizá podamos pensar que un pantalón o una chaqueta han pasado de moda o ya no nos gusta demasiado, puedes probar a renovarla y transformarla en otra prenda o complemento.</a:t>
            </a:r>
            <a:endParaRPr lang="es-ES" sz="2200" dirty="0">
              <a:cs typeface="Heebo Light" pitchFamily="2" charset="-79"/>
            </a:endParaRPr>
          </a:p>
        </p:txBody>
      </p:sp>
      <p:pic>
        <p:nvPicPr>
          <p:cNvPr id="9" name="Imagen 8" descr="Icono&#10;&#10;Descripción generada automáticamente">
            <a:extLst>
              <a:ext uri="{FF2B5EF4-FFF2-40B4-BE49-F238E27FC236}">
                <a16:creationId xmlns:a16="http://schemas.microsoft.com/office/drawing/2014/main" id="{91024EF4-85C5-4118-952D-4D1F00E6EE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054" y="309614"/>
            <a:ext cx="1622984" cy="2160000"/>
          </a:xfrm>
          <a:prstGeom prst="rect">
            <a:avLst/>
          </a:prstGeom>
        </p:spPr>
      </p:pic>
      <p:pic>
        <p:nvPicPr>
          <p:cNvPr id="8" name="Imagen 7" descr="Un par de zapatos deportivos&#10;&#10;Descripción generada automáticamente con confianza baja">
            <a:extLst>
              <a:ext uri="{FF2B5EF4-FFF2-40B4-BE49-F238E27FC236}">
                <a16:creationId xmlns:a16="http://schemas.microsoft.com/office/drawing/2014/main" id="{BFA704D4-8468-488B-BE66-14C6386934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54" t="9987" r="8153" b="12017"/>
          <a:stretch/>
        </p:blipFill>
        <p:spPr>
          <a:xfrm>
            <a:off x="0" y="2956264"/>
            <a:ext cx="4186518" cy="2755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482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>
            <a:extLst>
              <a:ext uri="{FF2B5EF4-FFF2-40B4-BE49-F238E27FC236}">
                <a16:creationId xmlns:a16="http://schemas.microsoft.com/office/drawing/2014/main" id="{EF5C4935-7E37-42D8-9AA4-8825EAB44229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EE8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530444" y="600835"/>
            <a:ext cx="7962961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REDISEÑAR </a:t>
            </a:r>
            <a:r>
              <a:rPr lang="es-ES" sz="2000" dirty="0">
                <a:solidFill>
                  <a:schemeClr val="tx1"/>
                </a:solidFill>
                <a:latin typeface="Bariol Regular" panose="02000506040000020003" pitchFamily="50" charset="0"/>
              </a:rPr>
              <a:t>los procesos productivos, para reducir los impactos ambientales asociados.</a:t>
            </a:r>
            <a:r>
              <a:rPr lang="es-ES" sz="20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pic>
        <p:nvPicPr>
          <p:cNvPr id="6" name="Imagen 5" descr="Icono&#10;&#10;Descripción generada automáticamente">
            <a:extLst>
              <a:ext uri="{FF2B5EF4-FFF2-40B4-BE49-F238E27FC236}">
                <a16:creationId xmlns:a16="http://schemas.microsoft.com/office/drawing/2014/main" id="{63BF3472-9B71-43D0-9713-C86386BD7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67" y="288636"/>
            <a:ext cx="1954143" cy="2160000"/>
          </a:xfrm>
          <a:prstGeom prst="rect">
            <a:avLst/>
          </a:prstGeom>
        </p:spPr>
      </p:pic>
      <p:pic>
        <p:nvPicPr>
          <p:cNvPr id="3" name="Imagen 2" descr="Imagen que contiene interior, tabla, abrir, pequeño&#10;&#10;Descripción generada automáticamente">
            <a:extLst>
              <a:ext uri="{FF2B5EF4-FFF2-40B4-BE49-F238E27FC236}">
                <a16:creationId xmlns:a16="http://schemas.microsoft.com/office/drawing/2014/main" id="{BEFC8C1C-51C0-460C-9358-E147E4D865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0" t="10737" r="8054" b="21750"/>
          <a:stretch/>
        </p:blipFill>
        <p:spPr>
          <a:xfrm>
            <a:off x="-1" y="2956264"/>
            <a:ext cx="4820575" cy="2752538"/>
          </a:xfrm>
          <a:prstGeom prst="rect">
            <a:avLst/>
          </a:prstGeom>
        </p:spPr>
      </p:pic>
      <p:pic>
        <p:nvPicPr>
          <p:cNvPr id="8" name="Imagen 7" descr="Dibujo con letras&#10;&#10;Descripción generada automáticamente con confianza baja">
            <a:extLst>
              <a:ext uri="{FF2B5EF4-FFF2-40B4-BE49-F238E27FC236}">
                <a16:creationId xmlns:a16="http://schemas.microsoft.com/office/drawing/2014/main" id="{4EA0920D-9795-4AF5-9DAD-66F4F9E26B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571" r="31721"/>
          <a:stretch/>
        </p:blipFill>
        <p:spPr>
          <a:xfrm>
            <a:off x="5089753" y="3084729"/>
            <a:ext cx="1422171" cy="2469934"/>
          </a:xfrm>
          <a:prstGeom prst="rect">
            <a:avLst/>
          </a:prstGeom>
        </p:spPr>
      </p:pic>
      <p:pic>
        <p:nvPicPr>
          <p:cNvPr id="10" name="Imagen 9" descr="Una estación de metro&#10;&#10;Descripción generada automáticamente con confianza baja">
            <a:extLst>
              <a:ext uri="{FF2B5EF4-FFF2-40B4-BE49-F238E27FC236}">
                <a16:creationId xmlns:a16="http://schemas.microsoft.com/office/drawing/2014/main" id="{6023550D-E256-4D87-AAED-6C4AA964F7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37" t="24000" r="26059" b="20604"/>
          <a:stretch/>
        </p:blipFill>
        <p:spPr>
          <a:xfrm>
            <a:off x="6826490" y="2956264"/>
            <a:ext cx="4603510" cy="275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34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0C247BBD-85BE-48DA-A755-DD1A198698F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EE6E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47482" y="758691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RESPETAR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338388" y="1394810"/>
            <a:ext cx="77186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200">
                <a:ea typeface="Times New Roman" panose="02020603050405020304" pitchFamily="18" charset="0"/>
                <a:cs typeface="Heebo Light" pitchFamily="2" charset="-79"/>
              </a:rPr>
              <a:t>Cumplir las normas de convivencia y colaborar en la gestión de los residuos y el mantenimiento de la limpieza para lograr una ciudad más limpia y sostenible. </a:t>
            </a:r>
            <a:endParaRPr lang="es-ES" sz="2200"/>
          </a:p>
        </p:txBody>
      </p:sp>
      <p:pic>
        <p:nvPicPr>
          <p:cNvPr id="9" name="Imagen 8" descr="Icono&#10;&#10;Descripción generada automáticamente">
            <a:extLst>
              <a:ext uri="{FF2B5EF4-FFF2-40B4-BE49-F238E27FC236}">
                <a16:creationId xmlns:a16="http://schemas.microsoft.com/office/drawing/2014/main" id="{CA6C9850-979D-494E-AC5A-998BBC1D1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94" y="260899"/>
            <a:ext cx="1733370" cy="2160000"/>
          </a:xfrm>
          <a:prstGeom prst="rect">
            <a:avLst/>
          </a:prstGeom>
        </p:spPr>
      </p:pic>
      <p:pic>
        <p:nvPicPr>
          <p:cNvPr id="11" name="Imagen 10" descr="Una carica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72078270-E647-46EE-A693-6473D17DDF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83"/>
          <a:stretch/>
        </p:blipFill>
        <p:spPr>
          <a:xfrm>
            <a:off x="1818969" y="3254015"/>
            <a:ext cx="7462684" cy="2242170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5127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539DB030-51F9-4519-A7AD-7D7CEDED3E1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r>
              <a:rPr lang="es-ES" sz="2600">
                <a:latin typeface="+mj-lt"/>
              </a:rPr>
              <a:t>MÁS INFORMACIÓN</a:t>
            </a:r>
          </a:p>
        </p:txBody>
      </p:sp>
      <p:pic>
        <p:nvPicPr>
          <p:cNvPr id="41" name="Imagen 40" descr="Imagen que contiene Interfaz de usuario gráfica&#10;&#10;Descripción generada automáticamente">
            <a:extLst>
              <a:ext uri="{FF2B5EF4-FFF2-40B4-BE49-F238E27FC236}">
                <a16:creationId xmlns:a16="http://schemas.microsoft.com/office/drawing/2014/main" id="{1CA405A2-F402-4A49-A654-0C6654A7C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377" y="622300"/>
            <a:ext cx="4349491" cy="4695354"/>
          </a:xfrm>
          <a:prstGeom prst="rect">
            <a:avLst/>
          </a:prstGeom>
        </p:spPr>
      </p:pic>
      <p:grpSp>
        <p:nvGrpSpPr>
          <p:cNvPr id="46" name="Grupo 45">
            <a:extLst>
              <a:ext uri="{FF2B5EF4-FFF2-40B4-BE49-F238E27FC236}">
                <a16:creationId xmlns:a16="http://schemas.microsoft.com/office/drawing/2014/main" id="{A68D419B-78A5-4EC7-A751-C8042A4983C0}"/>
              </a:ext>
            </a:extLst>
          </p:cNvPr>
          <p:cNvGrpSpPr/>
          <p:nvPr/>
        </p:nvGrpSpPr>
        <p:grpSpPr>
          <a:xfrm>
            <a:off x="1951059" y="1090336"/>
            <a:ext cx="4291704" cy="4261145"/>
            <a:chOff x="2079423" y="1090336"/>
            <a:chExt cx="4291704" cy="4261145"/>
          </a:xfrm>
        </p:grpSpPr>
        <p:grpSp>
          <p:nvGrpSpPr>
            <p:cNvPr id="35" name="Grupo 34">
              <a:extLst>
                <a:ext uri="{FF2B5EF4-FFF2-40B4-BE49-F238E27FC236}">
                  <a16:creationId xmlns:a16="http://schemas.microsoft.com/office/drawing/2014/main" id="{BBB4FB69-A193-408F-A9F5-044EE1B5ABE7}"/>
                </a:ext>
              </a:extLst>
            </p:cNvPr>
            <p:cNvGrpSpPr/>
            <p:nvPr/>
          </p:nvGrpSpPr>
          <p:grpSpPr>
            <a:xfrm>
              <a:off x="2083900" y="1090336"/>
              <a:ext cx="4287227" cy="3382716"/>
              <a:chOff x="1353186" y="1237272"/>
              <a:chExt cx="6814970" cy="3382716"/>
            </a:xfrm>
          </p:grpSpPr>
          <p:sp>
            <p:nvSpPr>
              <p:cNvPr id="24" name="CuadroTexto 23">
                <a:extLst>
                  <a:ext uri="{FF2B5EF4-FFF2-40B4-BE49-F238E27FC236}">
                    <a16:creationId xmlns:a16="http://schemas.microsoft.com/office/drawing/2014/main" id="{385A369F-A3B0-4A7B-9F36-27A0EFD999C8}"/>
                  </a:ext>
                </a:extLst>
              </p:cNvPr>
              <p:cNvSpPr txBox="1"/>
              <p:nvPr/>
            </p:nvSpPr>
            <p:spPr>
              <a:xfrm>
                <a:off x="1466850" y="1237272"/>
                <a:ext cx="6692570" cy="211949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3"/>
                  </a:rPr>
                  <a:t>www.conerrede.es</a:t>
                </a:r>
                <a:endParaRPr lang="es-E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4"/>
                  </a:rPr>
                  <a:t>www.aciertaconlaorganica.es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5"/>
                  </a:rPr>
                  <a:t>www.madrid.es/reciclaje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6"/>
                  </a:rPr>
                  <a:t>www.madrid.es/puntoslimpios</a:t>
                </a:r>
                <a:r>
                  <a:rPr lang="es-ES" sz="1800"/>
                  <a:t> 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7"/>
                  </a:rPr>
                  <a:t>www.remad.es</a:t>
                </a:r>
                <a:endParaRPr lang="es-ES"/>
              </a:p>
            </p:txBody>
          </p:sp>
          <p:sp>
            <p:nvSpPr>
              <p:cNvPr id="26" name="CuadroTexto 25">
                <a:extLst>
                  <a:ext uri="{FF2B5EF4-FFF2-40B4-BE49-F238E27FC236}">
                    <a16:creationId xmlns:a16="http://schemas.microsoft.com/office/drawing/2014/main" id="{3BB641F5-B344-4D30-895D-2865AB196D10}"/>
                  </a:ext>
                </a:extLst>
              </p:cNvPr>
              <p:cNvSpPr txBox="1"/>
              <p:nvPr/>
            </p:nvSpPr>
            <p:spPr>
              <a:xfrm>
                <a:off x="1466850" y="3521860"/>
                <a:ext cx="633046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lvl="0" indent="-285750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s-ES" sz="1800"/>
                  <a:t>Teléfono: </a:t>
                </a:r>
                <a:r>
                  <a:rPr lang="es-ES" sz="1800" b="1"/>
                  <a:t>010</a:t>
                </a:r>
                <a:endParaRPr lang="en-US" sz="1800"/>
              </a:p>
            </p:txBody>
          </p:sp>
          <p:sp>
            <p:nvSpPr>
              <p:cNvPr id="31" name="CuadroTexto 30">
                <a:extLst>
                  <a:ext uri="{FF2B5EF4-FFF2-40B4-BE49-F238E27FC236}">
                    <a16:creationId xmlns:a16="http://schemas.microsoft.com/office/drawing/2014/main" id="{54227FAA-7A53-456A-8A8F-D96EADDA1232}"/>
                  </a:ext>
                </a:extLst>
              </p:cNvPr>
              <p:cNvSpPr txBox="1"/>
              <p:nvPr/>
            </p:nvSpPr>
            <p:spPr>
              <a:xfrm>
                <a:off x="1353186" y="4250656"/>
                <a:ext cx="6814970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pPr marL="285750" lvl="0" indent="-285750">
                  <a:lnSpc>
                    <a:spcPct val="100000"/>
                  </a:lnSpc>
                  <a:buFont typeface="Arial"/>
                  <a:buChar char="•"/>
                </a:pPr>
                <a:r>
                  <a:rPr lang="es-ES">
                    <a:ea typeface="+mn-lt"/>
                    <a:cs typeface="+mn-lt"/>
                    <a:hlinkClick r:id="rId8"/>
                  </a:rPr>
                  <a:t>comunica.limpiezaresiduos@madrid.es</a:t>
                </a:r>
                <a:endParaRPr lang="es-ES" sz="1800"/>
              </a:p>
            </p:txBody>
          </p:sp>
        </p:grpSp>
        <p:sp>
          <p:nvSpPr>
            <p:cNvPr id="44" name="CuadroTexto 43">
              <a:extLst>
                <a:ext uri="{FF2B5EF4-FFF2-40B4-BE49-F238E27FC236}">
                  <a16:creationId xmlns:a16="http://schemas.microsoft.com/office/drawing/2014/main" id="{C1A8E3A3-0875-4CE1-910F-96AE14B85F95}"/>
                </a:ext>
              </a:extLst>
            </p:cNvPr>
            <p:cNvSpPr txBox="1"/>
            <p:nvPr/>
          </p:nvSpPr>
          <p:spPr>
            <a:xfrm>
              <a:off x="2079423" y="4705150"/>
              <a:ext cx="3982426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lvl="0" indent="-285750">
                <a:lnSpc>
                  <a:spcPct val="100000"/>
                </a:lnSpc>
                <a:buFont typeface="Arial" panose="020B0604020202020204" pitchFamily="34" charset="0"/>
                <a:buChar char="•"/>
              </a:pPr>
              <a:r>
                <a:rPr lang="es-ES"/>
                <a:t>APP Madrid Móvil</a:t>
              </a:r>
            </a:p>
            <a:p>
              <a:pPr marL="285750" lvl="0" indent="-285750">
                <a:lnSpc>
                  <a:spcPct val="100000"/>
                </a:lnSpc>
                <a:buFont typeface="Arial" panose="020B0604020202020204" pitchFamily="34" charset="0"/>
                <a:buChar char="•"/>
              </a:pPr>
              <a:r>
                <a:rPr lang="es-ES" sz="1800"/>
                <a:t>APP Puntos limpios Madrid</a:t>
              </a:r>
              <a:endParaRPr lang="en-US" sz="1800"/>
            </a:p>
          </p:txBody>
        </p:sp>
      </p:grpSp>
      <p:pic>
        <p:nvPicPr>
          <p:cNvPr id="4" name="Gráfico 3" descr="Internet contorno">
            <a:extLst>
              <a:ext uri="{FF2B5EF4-FFF2-40B4-BE49-F238E27FC236}">
                <a16:creationId xmlns:a16="http://schemas.microsoft.com/office/drawing/2014/main" id="{33285D59-1C26-4988-BDAB-EFCC4E8810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4094" y="1138024"/>
            <a:ext cx="675685" cy="675685"/>
          </a:xfrm>
          <a:prstGeom prst="rect">
            <a:avLst/>
          </a:prstGeom>
        </p:spPr>
      </p:pic>
      <p:pic>
        <p:nvPicPr>
          <p:cNvPr id="7" name="Gráfico 6" descr="Correo electrónico contorno">
            <a:extLst>
              <a:ext uri="{FF2B5EF4-FFF2-40B4-BE49-F238E27FC236}">
                <a16:creationId xmlns:a16="http://schemas.microsoft.com/office/drawing/2014/main" id="{72ECB7BF-847C-4743-B2A2-4EF96F98B6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220917" y="3981186"/>
            <a:ext cx="491866" cy="491866"/>
          </a:xfrm>
          <a:prstGeom prst="rect">
            <a:avLst/>
          </a:prstGeom>
        </p:spPr>
      </p:pic>
      <p:pic>
        <p:nvPicPr>
          <p:cNvPr id="9" name="Gráfico 8" descr="Auricular contorno">
            <a:extLst>
              <a:ext uri="{FF2B5EF4-FFF2-40B4-BE49-F238E27FC236}">
                <a16:creationId xmlns:a16="http://schemas.microsoft.com/office/drawing/2014/main" id="{623E4B4A-E2FD-490B-8B28-7DA7E02AE27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236003" y="3313657"/>
            <a:ext cx="491866" cy="491866"/>
          </a:xfrm>
          <a:prstGeom prst="rect">
            <a:avLst/>
          </a:prstGeom>
        </p:spPr>
      </p:pic>
      <p:pic>
        <p:nvPicPr>
          <p:cNvPr id="11" name="Gráfico 10" descr="Smartphone contorno">
            <a:extLst>
              <a:ext uri="{FF2B5EF4-FFF2-40B4-BE49-F238E27FC236}">
                <a16:creationId xmlns:a16="http://schemas.microsoft.com/office/drawing/2014/main" id="{30B8DF2A-DA1F-4C19-A50E-7B99E6D0D39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159650" y="4737081"/>
            <a:ext cx="614400" cy="6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5815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539DB030-51F9-4519-A7AD-7D7CEDED3E1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0783" y="561467"/>
            <a:ext cx="4844884" cy="914400"/>
          </a:xfrm>
        </p:spPr>
        <p:txBody>
          <a:bodyPr>
            <a:normAutofit/>
          </a:bodyPr>
          <a:lstStyle/>
          <a:p>
            <a:r>
              <a:rPr lang="es-ES" sz="2600">
                <a:latin typeface="+mj-lt"/>
              </a:rPr>
              <a:t>¡SÍGUENOS!</a:t>
            </a:r>
          </a:p>
        </p:txBody>
      </p:sp>
      <p:graphicFrame>
        <p:nvGraphicFramePr>
          <p:cNvPr id="4" name="Tabla 5">
            <a:extLst>
              <a:ext uri="{FF2B5EF4-FFF2-40B4-BE49-F238E27FC236}">
                <a16:creationId xmlns:a16="http://schemas.microsoft.com/office/drawing/2014/main" id="{4614CB63-97B5-4F50-9EB9-C5B212D357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79518"/>
              </p:ext>
            </p:extLst>
          </p:nvPr>
        </p:nvGraphicFramePr>
        <p:xfrm>
          <a:off x="697402" y="1475867"/>
          <a:ext cx="6043246" cy="31032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3224">
                  <a:extLst>
                    <a:ext uri="{9D8B030D-6E8A-4147-A177-3AD203B41FA5}">
                      <a16:colId xmlns:a16="http://schemas.microsoft.com/office/drawing/2014/main" val="4189991694"/>
                    </a:ext>
                  </a:extLst>
                </a:gridCol>
                <a:gridCol w="4960022">
                  <a:extLst>
                    <a:ext uri="{9D8B030D-6E8A-4147-A177-3AD203B41FA5}">
                      <a16:colId xmlns:a16="http://schemas.microsoft.com/office/drawing/2014/main" val="1171604105"/>
                    </a:ext>
                  </a:extLst>
                </a:gridCol>
              </a:tblGrid>
              <a:tr h="1034433">
                <a:tc>
                  <a:txBody>
                    <a:bodyPr/>
                    <a:lstStyle/>
                    <a:p>
                      <a:endParaRPr lang="es-ES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" sz="1600" kern="1200">
                          <a:solidFill>
                            <a:schemeClr val="dk1"/>
                          </a:solidFill>
                        </a:rPr>
                        <a:t>@conRde_madrid</a:t>
                      </a:r>
                      <a:endParaRPr lang="es-ES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9661917"/>
                  </a:ext>
                </a:extLst>
              </a:tr>
              <a:tr h="1034433">
                <a:tc>
                  <a:txBody>
                    <a:bodyPr/>
                    <a:lstStyle/>
                    <a:p>
                      <a:endParaRPr lang="es-E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85717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/>
                        <a:t>@Aciertaorgánica</a:t>
                      </a:r>
                      <a:endParaRPr lang="es-E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1388855"/>
                  </a:ext>
                </a:extLst>
              </a:tr>
              <a:tr h="1034433">
                <a:tc>
                  <a:txBody>
                    <a:bodyPr/>
                    <a:lstStyle/>
                    <a:p>
                      <a:endParaRPr lang="es-E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85717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/>
                        <a:t>Campaña de sensibilización Acierta con la Orgánica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6357180"/>
                  </a:ext>
                </a:extLst>
              </a:tr>
            </a:tbl>
          </a:graphicData>
        </a:graphic>
      </p:graphicFrame>
      <p:grpSp>
        <p:nvGrpSpPr>
          <p:cNvPr id="6" name="Grupo 5">
            <a:extLst>
              <a:ext uri="{FF2B5EF4-FFF2-40B4-BE49-F238E27FC236}">
                <a16:creationId xmlns:a16="http://schemas.microsoft.com/office/drawing/2014/main" id="{9BD756BD-E790-4066-A6BF-C0BA9D2B3ADF}"/>
              </a:ext>
            </a:extLst>
          </p:cNvPr>
          <p:cNvGrpSpPr/>
          <p:nvPr/>
        </p:nvGrpSpPr>
        <p:grpSpPr>
          <a:xfrm>
            <a:off x="784395" y="1552307"/>
            <a:ext cx="942652" cy="3026859"/>
            <a:chOff x="2071124" y="1625962"/>
            <a:chExt cx="942652" cy="3026859"/>
          </a:xfrm>
        </p:grpSpPr>
        <p:pic>
          <p:nvPicPr>
            <p:cNvPr id="14" name="Imagen 13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6F92D46D-9334-44E5-8593-132C53443E5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8038" y="1625962"/>
              <a:ext cx="935738" cy="935738"/>
            </a:xfrm>
            <a:prstGeom prst="rect">
              <a:avLst/>
            </a:prstGeom>
          </p:spPr>
        </p:pic>
        <p:pic>
          <p:nvPicPr>
            <p:cNvPr id="11" name="Imagen 10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4138DCCC-EAA4-4AAB-B54F-386A3F07B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8038" y="2634915"/>
              <a:ext cx="935738" cy="935738"/>
            </a:xfrm>
            <a:prstGeom prst="rect">
              <a:avLst/>
            </a:prstGeom>
          </p:spPr>
        </p:pic>
        <p:pic>
          <p:nvPicPr>
            <p:cNvPr id="15" name="Imagen 14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B2C4F988-33C7-4426-8F91-9520742AFA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1124" y="3717083"/>
              <a:ext cx="935738" cy="935738"/>
            </a:xfrm>
            <a:prstGeom prst="rect">
              <a:avLst/>
            </a:prstGeom>
          </p:spPr>
        </p:pic>
      </p:grpSp>
      <p:pic>
        <p:nvPicPr>
          <p:cNvPr id="8" name="Imagen 7">
            <a:extLst>
              <a:ext uri="{FF2B5EF4-FFF2-40B4-BE49-F238E27FC236}">
                <a16:creationId xmlns:a16="http://schemas.microsoft.com/office/drawing/2014/main" id="{F55708AE-97B4-4841-B915-DA07FD57D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4555" y="466607"/>
            <a:ext cx="3991532" cy="448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059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BE071EB1-0838-4C67-B991-43123BB3DB2F}"/>
              </a:ext>
            </a:extLst>
          </p:cNvPr>
          <p:cNvSpPr txBox="1"/>
          <p:nvPr/>
        </p:nvSpPr>
        <p:spPr>
          <a:xfrm>
            <a:off x="1466850" y="756326"/>
            <a:ext cx="819479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/>
              <a:t>¡MUCHAS GRACIAS</a:t>
            </a:r>
            <a:r>
              <a:rPr lang="es-ES" sz="4000"/>
              <a:t>!</a:t>
            </a:r>
          </a:p>
        </p:txBody>
      </p:sp>
      <p:pic>
        <p:nvPicPr>
          <p:cNvPr id="8" name="Imagen 7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2EB39524-4A86-4432-803D-B013B4397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0661" y="1377482"/>
            <a:ext cx="7963127" cy="4295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35085"/>
      </p:ext>
    </p:extLst>
  </p:cSld>
  <p:clrMapOvr>
    <a:masterClrMapping/>
  </p:clrMapOvr>
</p:sld>
</file>

<file path=ppt/theme/theme1.xml><?xml version="1.0" encoding="utf-8"?>
<a:theme xmlns:a="http://schemas.openxmlformats.org/drawingml/2006/main" name="Con erre de">
  <a:themeElements>
    <a:clrScheme name="Personalizado 11">
      <a:dk1>
        <a:srgbClr val="141414"/>
      </a:dk1>
      <a:lt1>
        <a:srgbClr val="FFFFFF"/>
      </a:lt1>
      <a:dk2>
        <a:srgbClr val="818281"/>
      </a:dk2>
      <a:lt2>
        <a:srgbClr val="CCCDCC"/>
      </a:lt2>
      <a:accent1>
        <a:srgbClr val="606160"/>
      </a:accent1>
      <a:accent2>
        <a:srgbClr val="656765"/>
      </a:accent2>
      <a:accent3>
        <a:srgbClr val="EE6E66"/>
      </a:accent3>
      <a:accent4>
        <a:srgbClr val="EE6E66"/>
      </a:accent4>
      <a:accent5>
        <a:srgbClr val="EE6E66"/>
      </a:accent5>
      <a:accent6>
        <a:srgbClr val="EE6E66"/>
      </a:accent6>
      <a:hlink>
        <a:srgbClr val="1041AB"/>
      </a:hlink>
      <a:folHlink>
        <a:srgbClr val="141414"/>
      </a:folHlink>
    </a:clrScheme>
    <a:fontScheme name="Personalizado 3">
      <a:majorFont>
        <a:latin typeface="Bariol Bold"/>
        <a:ea typeface=""/>
        <a:cs typeface=""/>
      </a:majorFont>
      <a:minorFont>
        <a:latin typeface="Bariol Regular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t"/>
      <a:lstStyle>
        <a:defPPr algn="l">
          <a:spcBef>
            <a:spcPts val="800"/>
          </a:spcBef>
          <a:defRPr sz="1400" dirty="0" err="1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rIns="0" rtlCol="0">
        <a:spAutoFit/>
      </a:bodyPr>
      <a:lstStyle>
        <a:defPPr algn="l">
          <a:spcBef>
            <a:spcPts val="800"/>
          </a:spcBef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3 - Master Deck Template Library (CAT definitiu)" id="{57843456-89B3-4225-B952-C8B3260EBE02}" vid="{D7ADA10D-4640-4DD4-8649-0D2134F430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71e00d72-773c-4c25-8fe4-ac0731f9a889">A54ZXKZ7JTAV-507352133-8351</_dlc_DocId>
    <_dlc_DocIdUrl xmlns="71e00d72-773c-4c25-8fe4-ac0731f9a889">
      <Url>https://anthesisllc.sharepoint.com/teams/External_-_Acierta_con_la_orgnica_IV_365/_layouts/15/DocIdRedir.aspx?ID=A54ZXKZ7JTAV-507352133-8351</Url>
      <Description>A54ZXKZ7JTAV-507352133-8351</Description>
    </_dlc_DocIdUrl>
    <SharedWithUsers xmlns="71e00d72-773c-4c25-8fe4-ac0731f9a889">
      <UserInfo>
        <DisplayName>Sarah Moe</DisplayName>
        <AccountId>863</AccountId>
        <AccountType/>
      </UserInfo>
    </SharedWithUsers>
    <TaxCatchAll xmlns="71e00d72-773c-4c25-8fe4-ac0731f9a889" xsi:nil="true"/>
    <lcf76f155ced4ddcb4097134ff3c332f xmlns="7af5b747-1f26-48b9-bdcc-699e7e9ad29e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538C8CF1916A40BDBE79A69D6D31D7" ma:contentTypeVersion="17" ma:contentTypeDescription="Create a new document." ma:contentTypeScope="" ma:versionID="2b053b0bf1883ff3273384d750f50049">
  <xsd:schema xmlns:xsd="http://www.w3.org/2001/XMLSchema" xmlns:xs="http://www.w3.org/2001/XMLSchema" xmlns:p="http://schemas.microsoft.com/office/2006/metadata/properties" xmlns:ns2="71e00d72-773c-4c25-8fe4-ac0731f9a889" xmlns:ns3="7af5b747-1f26-48b9-bdcc-699e7e9ad29e" targetNamespace="http://schemas.microsoft.com/office/2006/metadata/properties" ma:root="true" ma:fieldsID="c8ba8c0c5db48317f518705c60dc4dce" ns2:_="" ns3:_="">
    <xsd:import namespace="71e00d72-773c-4c25-8fe4-ac0731f9a889"/>
    <xsd:import namespace="7af5b747-1f26-48b9-bdcc-699e7e9ad29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e00d72-773c-4c25-8fe4-ac0731f9a88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994a6e33-d837-4102-8393-5c10f5fa248e}" ma:internalName="TaxCatchAll" ma:showField="CatchAllData" ma:web="71e00d72-773c-4c25-8fe4-ac0731f9a88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f5b747-1f26-48b9-bdcc-699e7e9ad29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b7d5c9cd-1d9d-4498-a792-f3e3b2446e2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0530724-3977-4239-BAF9-0E76AAA58A7D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FD03598B-3F10-42A0-9FAE-9AC015BC5558}">
  <ds:schemaRefs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elements/1.1/"/>
    <ds:schemaRef ds:uri="7e6fecaa-337a-4385-bbfd-094d1769a209"/>
    <ds:schemaRef ds:uri="http://www.w3.org/XML/1998/namespace"/>
    <ds:schemaRef ds:uri="http://purl.org/dc/dcmitype/"/>
    <ds:schemaRef ds:uri="http://schemas.microsoft.com/sharepoint/v3"/>
    <ds:schemaRef ds:uri="819c4b8b-f95a-4496-8da0-75f2d5e4092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2F34085-F63D-40C9-B6EC-9263BF57C479}"/>
</file>

<file path=customXml/itemProps4.xml><?xml version="1.0" encoding="utf-8"?>
<ds:datastoreItem xmlns:ds="http://schemas.openxmlformats.org/officeDocument/2006/customXml" ds:itemID="{B5204619-9BB1-408C-B1C9-45F417253A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423</TotalTime>
  <Words>826</Words>
  <Application>Microsoft Office PowerPoint</Application>
  <PresentationFormat>Personalizado</PresentationFormat>
  <Paragraphs>145</Paragraphs>
  <Slides>27</Slides>
  <Notes>1</Notes>
  <HiddenSlides>0</HiddenSlides>
  <MMClips>1</MMClips>
  <ScaleCrop>false</ScaleCrop>
  <HeadingPairs>
    <vt:vector size="6" baseType="variant">
      <vt:variant>
        <vt:lpstr>Fuentes usadas</vt:lpstr>
      </vt:variant>
      <vt:variant>
        <vt:i4>13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27</vt:i4>
      </vt:variant>
    </vt:vector>
  </HeadingPairs>
  <TitlesOfParts>
    <vt:vector size="41" baseType="lpstr">
      <vt:lpstr>Arial</vt:lpstr>
      <vt:lpstr>Arial Black</vt:lpstr>
      <vt:lpstr>Bariol Bold</vt:lpstr>
      <vt:lpstr>Bariol Regular</vt:lpstr>
      <vt:lpstr>Bookman Old Style</vt:lpstr>
      <vt:lpstr>Calibri</vt:lpstr>
      <vt:lpstr>Courier New</vt:lpstr>
      <vt:lpstr>Franklin Gothic Book</vt:lpstr>
      <vt:lpstr>Symbol</vt:lpstr>
      <vt:lpstr>Trebuchet MS</vt:lpstr>
      <vt:lpstr>Vollkorn Bold</vt:lpstr>
      <vt:lpstr>Wingdings</vt:lpstr>
      <vt:lpstr>Wingdings 3</vt:lpstr>
      <vt:lpstr>Con erre de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subject/>
  <dc:creator>Maria Verdu</dc:creator>
  <cp:keywords/>
  <dc:description/>
  <cp:lastModifiedBy>Irene Bueno</cp:lastModifiedBy>
  <cp:revision>17</cp:revision>
  <dcterms:created xsi:type="dcterms:W3CDTF">2021-07-23T07:57:58Z</dcterms:created>
  <dcterms:modified xsi:type="dcterms:W3CDTF">2022-12-02T12:13:29Z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0x0101005A538C8CF1916A40BDBE79A69D6D31D7</vt:lpwstr>
  </property>
  <property fmtid="{D5CDD505-2E9C-101B-9397-08002B2CF9AE}" pid="3" name="_dlc_DocIdItemGuid">
    <vt:lpwstr>1e935130-54e8-47a7-9f2e-f4b4587d7a64</vt:lpwstr>
  </property>
  <property fmtid="{D5CDD505-2E9C-101B-9397-08002B2CF9AE}" pid="4" name="MediaServiceImageTags">
    <vt:lpwstr/>
  </property>
</Properties>
</file>