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5"/>
    <p:sldMasterId id="2147483785" r:id="rId6"/>
  </p:sldMasterIdLst>
  <p:notesMasterIdLst>
    <p:notesMasterId r:id="rId31"/>
  </p:notesMasterIdLst>
  <p:handoutMasterIdLst>
    <p:handoutMasterId r:id="rId32"/>
  </p:handoutMasterIdLst>
  <p:sldIdLst>
    <p:sldId id="451" r:id="rId7"/>
    <p:sldId id="518" r:id="rId8"/>
    <p:sldId id="517" r:id="rId9"/>
    <p:sldId id="493" r:id="rId10"/>
    <p:sldId id="494" r:id="rId11"/>
    <p:sldId id="519" r:id="rId12"/>
    <p:sldId id="522" r:id="rId13"/>
    <p:sldId id="470" r:id="rId14"/>
    <p:sldId id="468" r:id="rId15"/>
    <p:sldId id="535" r:id="rId16"/>
    <p:sldId id="471" r:id="rId17"/>
    <p:sldId id="496" r:id="rId18"/>
    <p:sldId id="521" r:id="rId19"/>
    <p:sldId id="537" r:id="rId20"/>
    <p:sldId id="536" r:id="rId21"/>
    <p:sldId id="523" r:id="rId22"/>
    <p:sldId id="533" r:id="rId23"/>
    <p:sldId id="524" r:id="rId24"/>
    <p:sldId id="527" r:id="rId25"/>
    <p:sldId id="530" r:id="rId26"/>
    <p:sldId id="531" r:id="rId27"/>
    <p:sldId id="469" r:id="rId28"/>
    <p:sldId id="491" r:id="rId29"/>
    <p:sldId id="492" r:id="rId30"/>
  </p:sldIdLst>
  <p:sldSz cx="11430000" cy="6429375"/>
  <p:notesSz cx="6858000" cy="9144000"/>
  <p:defaultTextStyle>
    <a:defPPr>
      <a:defRPr lang="en-US"/>
    </a:defPPr>
    <a:lvl1pPr marL="0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2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24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86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48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10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72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33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96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84A186-BAC8-9353-C23B-A6B8ECD6B29C}" name="Irene Bueno" initials="IB" userId="S::Irene.Bueno@anthesisgroup.com::0314d85f-60b9-4734-bd16-72ba007358d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rett Lawson" initials="BL" lastIdx="36" clrIdx="0">
    <p:extLst>
      <p:ext uri="{19B8F6BF-5375-455C-9EA6-DF929625EA0E}">
        <p15:presenceInfo xmlns:p15="http://schemas.microsoft.com/office/powerpoint/2012/main" userId="S::Barrett.Lawson@anthesisgroup.com::f158dc4f-aae2-4721-9bda-fb9a8b73a59e" providerId="AD"/>
      </p:ext>
    </p:extLst>
  </p:cmAuthor>
  <p:cmAuthor id="2" name="Jenny Cheng" initials="JC" lastIdx="2" clrIdx="1">
    <p:extLst>
      <p:ext uri="{19B8F6BF-5375-455C-9EA6-DF929625EA0E}">
        <p15:presenceInfo xmlns:p15="http://schemas.microsoft.com/office/powerpoint/2012/main" userId="S::Jenny.Cheng@anthesisgroup.com::5c308945-bc04-4148-9565-3aace414bedf" providerId="AD"/>
      </p:ext>
    </p:extLst>
  </p:cmAuthor>
  <p:cmAuthor id="3" name="Maria Verdu" initials="MV" lastIdx="1" clrIdx="2">
    <p:extLst>
      <p:ext uri="{19B8F6BF-5375-455C-9EA6-DF929625EA0E}">
        <p15:presenceInfo xmlns:p15="http://schemas.microsoft.com/office/powerpoint/2012/main" userId="S::Maria.Verdu@anthesisgroup.com::1f4a4fb4-5e41-4951-bb36-f1ab788a66b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CEC"/>
    <a:srgbClr val="E8655D"/>
    <a:srgbClr val="996633"/>
    <a:srgbClr val="5BA347"/>
    <a:srgbClr val="FFFF66"/>
    <a:srgbClr val="CCFF99"/>
    <a:srgbClr val="E5E5E5"/>
    <a:srgbClr val="EE6E66"/>
    <a:srgbClr val="CC00FF"/>
    <a:srgbClr val="3BAF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EA2A88-D85A-F4CB-71FF-936FF259AFB4}" v="2" dt="2023-01-18T06:43:09.293"/>
    <p1510:client id="{18879CC6-5493-4EC5-A47C-922F5278CCAF}" v="1" dt="2022-10-11T09:24:30.582"/>
    <p1510:client id="{BDF50B46-1F6B-A052-D91C-A10E98164457}" v="2" dt="2022-10-11T09:20:15.260"/>
    <p1510:client id="{DEF27028-BB77-5881-65B0-929ED938B011}" v="1" dt="2023-01-17T21:40:11.0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5/10/relationships/revisionInfo" Target="revisionInfo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rene Bueno" userId="S::irene.bueno@anthesisgroup.com::0314d85f-60b9-4734-bd16-72ba007358df" providerId="AD" clId="Web-{9FAE4B98-4D2E-D3D6-813C-954397DE8F94}"/>
    <pc:docChg chg="modSld">
      <pc:chgData name="Irene Bueno" userId="S::irene.bueno@anthesisgroup.com::0314d85f-60b9-4734-bd16-72ba007358df" providerId="AD" clId="Web-{9FAE4B98-4D2E-D3D6-813C-954397DE8F94}" dt="2022-09-29T14:40:13.564" v="1" actId="1076"/>
      <pc:docMkLst>
        <pc:docMk/>
      </pc:docMkLst>
      <pc:sldChg chg="modSp">
        <pc:chgData name="Irene Bueno" userId="S::irene.bueno@anthesisgroup.com::0314d85f-60b9-4734-bd16-72ba007358df" providerId="AD" clId="Web-{9FAE4B98-4D2E-D3D6-813C-954397DE8F94}" dt="2022-09-29T14:40:13.564" v="1" actId="1076"/>
        <pc:sldMkLst>
          <pc:docMk/>
          <pc:sldMk cId="3596134716" sldId="517"/>
        </pc:sldMkLst>
        <pc:picChg chg="mod">
          <ac:chgData name="Irene Bueno" userId="S::irene.bueno@anthesisgroup.com::0314d85f-60b9-4734-bd16-72ba007358df" providerId="AD" clId="Web-{9FAE4B98-4D2E-D3D6-813C-954397DE8F94}" dt="2022-09-29T14:40:13.564" v="1" actId="1076"/>
          <ac:picMkLst>
            <pc:docMk/>
            <pc:sldMk cId="3596134716" sldId="517"/>
            <ac:picMk id="2050" creationId="{258D5421-9581-4003-A310-A923B8B725F6}"/>
          </ac:picMkLst>
        </pc:picChg>
      </pc:sldChg>
    </pc:docChg>
  </pc:docChgLst>
  <pc:docChgLst>
    <pc:chgData name="Blanca Pestaña" userId="9b6a7dea-31ed-4246-998b-d426d45d56b0" providerId="ADAL" clId="{F10086C4-4F9A-4A1A-B770-E470FDF77A7C}"/>
    <pc:docChg chg="addMainMaster modMainMaster">
      <pc:chgData name="Blanca Pestaña" userId="9b6a7dea-31ed-4246-998b-d426d45d56b0" providerId="ADAL" clId="{F10086C4-4F9A-4A1A-B770-E470FDF77A7C}" dt="2022-10-07T11:00:59.757" v="2" actId="6938"/>
      <pc:docMkLst>
        <pc:docMk/>
      </pc:docMkLst>
      <pc:sldMasterChg chg="modSldLayout">
        <pc:chgData name="Blanca Pestaña" userId="9b6a7dea-31ed-4246-998b-d426d45d56b0" providerId="ADAL" clId="{F10086C4-4F9A-4A1A-B770-E470FDF77A7C}" dt="2022-10-07T10:56:59.523" v="1"/>
        <pc:sldMasterMkLst>
          <pc:docMk/>
          <pc:sldMasterMk cId="43036092" sldId="2147483713"/>
        </pc:sldMasterMkLst>
        <pc:sldLayoutChg chg="addSp delSp modSp">
          <pc:chgData name="Blanca Pestaña" userId="9b6a7dea-31ed-4246-998b-d426d45d56b0" providerId="ADAL" clId="{F10086C4-4F9A-4A1A-B770-E470FDF77A7C}" dt="2022-10-07T10:56:59.523" v="1"/>
          <pc:sldLayoutMkLst>
            <pc:docMk/>
            <pc:sldMasterMk cId="43036092" sldId="2147483713"/>
            <pc:sldLayoutMk cId="3638364950" sldId="2147483729"/>
          </pc:sldLayoutMkLst>
          <pc:spChg chg="add del mod">
            <ac:chgData name="Blanca Pestaña" userId="9b6a7dea-31ed-4246-998b-d426d45d56b0" providerId="ADAL" clId="{F10086C4-4F9A-4A1A-B770-E470FDF77A7C}" dt="2022-10-07T10:56:59.523" v="1"/>
            <ac:spMkLst>
              <pc:docMk/>
              <pc:sldMasterMk cId="43036092" sldId="2147483713"/>
              <pc:sldLayoutMk cId="3638364950" sldId="2147483729"/>
              <ac:spMk id="2" creationId="{21281312-E489-5CC2-0FFF-76743ECDE880}"/>
            </ac:spMkLst>
          </pc:spChg>
        </pc:sldLayoutChg>
      </pc:sldMasterChg>
      <pc:sldMasterChg chg="new mod addSldLayout">
        <pc:chgData name="Blanca Pestaña" userId="9b6a7dea-31ed-4246-998b-d426d45d56b0" providerId="ADAL" clId="{F10086C4-4F9A-4A1A-B770-E470FDF77A7C}" dt="2022-10-07T11:00:59.757" v="2" actId="6938"/>
        <pc:sldMasterMkLst>
          <pc:docMk/>
          <pc:sldMasterMk cId="4078752291" sldId="2147483785"/>
        </pc:sldMasterMkLst>
        <pc:sldLayoutChg chg="new replId">
          <pc:chgData name="Blanca Pestaña" userId="9b6a7dea-31ed-4246-998b-d426d45d56b0" providerId="ADAL" clId="{F10086C4-4F9A-4A1A-B770-E470FDF77A7C}" dt="2022-10-07T11:00:59.757" v="2" actId="6938"/>
          <pc:sldLayoutMkLst>
            <pc:docMk/>
            <pc:sldMasterMk cId="4078752291" sldId="2147483785"/>
            <pc:sldLayoutMk cId="566989800" sldId="2147483786"/>
          </pc:sldLayoutMkLst>
        </pc:sldLayoutChg>
        <pc:sldLayoutChg chg="new replId">
          <pc:chgData name="Blanca Pestaña" userId="9b6a7dea-31ed-4246-998b-d426d45d56b0" providerId="ADAL" clId="{F10086C4-4F9A-4A1A-B770-E470FDF77A7C}" dt="2022-10-07T11:00:59.757" v="2" actId="6938"/>
          <pc:sldLayoutMkLst>
            <pc:docMk/>
            <pc:sldMasterMk cId="4078752291" sldId="2147483785"/>
            <pc:sldLayoutMk cId="2535361613" sldId="2147483787"/>
          </pc:sldLayoutMkLst>
        </pc:sldLayoutChg>
        <pc:sldLayoutChg chg="new replId">
          <pc:chgData name="Blanca Pestaña" userId="9b6a7dea-31ed-4246-998b-d426d45d56b0" providerId="ADAL" clId="{F10086C4-4F9A-4A1A-B770-E470FDF77A7C}" dt="2022-10-07T11:00:59.757" v="2" actId="6938"/>
          <pc:sldLayoutMkLst>
            <pc:docMk/>
            <pc:sldMasterMk cId="4078752291" sldId="2147483785"/>
            <pc:sldLayoutMk cId="696590994" sldId="2147483788"/>
          </pc:sldLayoutMkLst>
        </pc:sldLayoutChg>
        <pc:sldLayoutChg chg="new replId">
          <pc:chgData name="Blanca Pestaña" userId="9b6a7dea-31ed-4246-998b-d426d45d56b0" providerId="ADAL" clId="{F10086C4-4F9A-4A1A-B770-E470FDF77A7C}" dt="2022-10-07T11:00:59.757" v="2" actId="6938"/>
          <pc:sldLayoutMkLst>
            <pc:docMk/>
            <pc:sldMasterMk cId="4078752291" sldId="2147483785"/>
            <pc:sldLayoutMk cId="2213487243" sldId="2147483789"/>
          </pc:sldLayoutMkLst>
        </pc:sldLayoutChg>
        <pc:sldLayoutChg chg="new replId">
          <pc:chgData name="Blanca Pestaña" userId="9b6a7dea-31ed-4246-998b-d426d45d56b0" providerId="ADAL" clId="{F10086C4-4F9A-4A1A-B770-E470FDF77A7C}" dt="2022-10-07T11:00:59.757" v="2" actId="6938"/>
          <pc:sldLayoutMkLst>
            <pc:docMk/>
            <pc:sldMasterMk cId="4078752291" sldId="2147483785"/>
            <pc:sldLayoutMk cId="3959541356" sldId="2147483790"/>
          </pc:sldLayoutMkLst>
        </pc:sldLayoutChg>
        <pc:sldLayoutChg chg="new replId">
          <pc:chgData name="Blanca Pestaña" userId="9b6a7dea-31ed-4246-998b-d426d45d56b0" providerId="ADAL" clId="{F10086C4-4F9A-4A1A-B770-E470FDF77A7C}" dt="2022-10-07T11:00:59.757" v="2" actId="6938"/>
          <pc:sldLayoutMkLst>
            <pc:docMk/>
            <pc:sldMasterMk cId="4078752291" sldId="2147483785"/>
            <pc:sldLayoutMk cId="625722517" sldId="2147483791"/>
          </pc:sldLayoutMkLst>
        </pc:sldLayoutChg>
        <pc:sldLayoutChg chg="new replId">
          <pc:chgData name="Blanca Pestaña" userId="9b6a7dea-31ed-4246-998b-d426d45d56b0" providerId="ADAL" clId="{F10086C4-4F9A-4A1A-B770-E470FDF77A7C}" dt="2022-10-07T11:00:59.757" v="2" actId="6938"/>
          <pc:sldLayoutMkLst>
            <pc:docMk/>
            <pc:sldMasterMk cId="4078752291" sldId="2147483785"/>
            <pc:sldLayoutMk cId="4029662231" sldId="2147483792"/>
          </pc:sldLayoutMkLst>
        </pc:sldLayoutChg>
        <pc:sldLayoutChg chg="new replId">
          <pc:chgData name="Blanca Pestaña" userId="9b6a7dea-31ed-4246-998b-d426d45d56b0" providerId="ADAL" clId="{F10086C4-4F9A-4A1A-B770-E470FDF77A7C}" dt="2022-10-07T11:00:59.757" v="2" actId="6938"/>
          <pc:sldLayoutMkLst>
            <pc:docMk/>
            <pc:sldMasterMk cId="4078752291" sldId="2147483785"/>
            <pc:sldLayoutMk cId="379321929" sldId="2147483793"/>
          </pc:sldLayoutMkLst>
        </pc:sldLayoutChg>
        <pc:sldLayoutChg chg="new replId">
          <pc:chgData name="Blanca Pestaña" userId="9b6a7dea-31ed-4246-998b-d426d45d56b0" providerId="ADAL" clId="{F10086C4-4F9A-4A1A-B770-E470FDF77A7C}" dt="2022-10-07T11:00:59.757" v="2" actId="6938"/>
          <pc:sldLayoutMkLst>
            <pc:docMk/>
            <pc:sldMasterMk cId="4078752291" sldId="2147483785"/>
            <pc:sldLayoutMk cId="4089221076" sldId="2147483794"/>
          </pc:sldLayoutMkLst>
        </pc:sldLayoutChg>
        <pc:sldLayoutChg chg="new replId">
          <pc:chgData name="Blanca Pestaña" userId="9b6a7dea-31ed-4246-998b-d426d45d56b0" providerId="ADAL" clId="{F10086C4-4F9A-4A1A-B770-E470FDF77A7C}" dt="2022-10-07T11:00:59.757" v="2" actId="6938"/>
          <pc:sldLayoutMkLst>
            <pc:docMk/>
            <pc:sldMasterMk cId="4078752291" sldId="2147483785"/>
            <pc:sldLayoutMk cId="3427746861" sldId="2147483795"/>
          </pc:sldLayoutMkLst>
        </pc:sldLayoutChg>
        <pc:sldLayoutChg chg="new replId">
          <pc:chgData name="Blanca Pestaña" userId="9b6a7dea-31ed-4246-998b-d426d45d56b0" providerId="ADAL" clId="{F10086C4-4F9A-4A1A-B770-E470FDF77A7C}" dt="2022-10-07T11:00:59.757" v="2" actId="6938"/>
          <pc:sldLayoutMkLst>
            <pc:docMk/>
            <pc:sldMasterMk cId="4078752291" sldId="2147483785"/>
            <pc:sldLayoutMk cId="4021076527" sldId="2147483796"/>
          </pc:sldLayoutMkLst>
        </pc:sldLayoutChg>
      </pc:sldMasterChg>
    </pc:docChg>
  </pc:docChgLst>
  <pc:docChgLst>
    <pc:chgData clId="Web-{DEF27028-BB77-5881-65B0-929ED938B011}"/>
    <pc:docChg chg="modSld">
      <pc:chgData name="" userId="" providerId="" clId="Web-{DEF27028-BB77-5881-65B0-929ED938B011}" dt="2023-01-17T21:40:11.056" v="0" actId="1076"/>
      <pc:docMkLst>
        <pc:docMk/>
      </pc:docMkLst>
      <pc:sldChg chg="modSp">
        <pc:chgData name="" userId="" providerId="" clId="Web-{DEF27028-BB77-5881-65B0-929ED938B011}" dt="2023-01-17T21:40:11.056" v="0" actId="1076"/>
        <pc:sldMkLst>
          <pc:docMk/>
          <pc:sldMk cId="3596134716" sldId="517"/>
        </pc:sldMkLst>
        <pc:picChg chg="mod">
          <ac:chgData name="" userId="" providerId="" clId="Web-{DEF27028-BB77-5881-65B0-929ED938B011}" dt="2023-01-17T21:40:11.056" v="0" actId="1076"/>
          <ac:picMkLst>
            <pc:docMk/>
            <pc:sldMk cId="3596134716" sldId="517"/>
            <ac:picMk id="2050" creationId="{258D5421-9581-4003-A310-A923B8B725F6}"/>
          </ac:picMkLst>
        </pc:picChg>
      </pc:sldChg>
    </pc:docChg>
  </pc:docChgLst>
  <pc:docChgLst>
    <pc:chgData name="Irene Bueno" userId="0314d85f-60b9-4734-bd16-72ba007358df" providerId="ADAL" clId="{18879CC6-5493-4EC5-A47C-922F5278CCAF}"/>
    <pc:docChg chg="modSld">
      <pc:chgData name="Irene Bueno" userId="0314d85f-60b9-4734-bd16-72ba007358df" providerId="ADAL" clId="{18879CC6-5493-4EC5-A47C-922F5278CCAF}" dt="2022-10-11T09:24:30.584" v="5" actId="27918"/>
      <pc:docMkLst>
        <pc:docMk/>
      </pc:docMkLst>
      <pc:sldChg chg="mod">
        <pc:chgData name="Irene Bueno" userId="0314d85f-60b9-4734-bd16-72ba007358df" providerId="ADAL" clId="{18879CC6-5493-4EC5-A47C-922F5278CCAF}" dt="2022-10-11T09:24:30.584" v="5" actId="27918"/>
        <pc:sldMkLst>
          <pc:docMk/>
          <pc:sldMk cId="2564396610" sldId="536"/>
        </pc:sldMkLst>
      </pc:sldChg>
    </pc:docChg>
  </pc:docChgLst>
  <pc:docChgLst>
    <pc:chgData name="Irene Bueno" userId="0314d85f-60b9-4734-bd16-72ba007358df" providerId="ADAL" clId="{C0428D62-0396-4C48-AD6E-D8EA27349F18}"/>
    <pc:docChg chg="undo redo custSel addSld delSld modSld sldOrd">
      <pc:chgData name="Irene Bueno" userId="0314d85f-60b9-4734-bd16-72ba007358df" providerId="ADAL" clId="{C0428D62-0396-4C48-AD6E-D8EA27349F18}" dt="2022-09-28T12:21:55.615" v="901" actId="1440"/>
      <pc:docMkLst>
        <pc:docMk/>
      </pc:docMkLst>
      <pc:sldChg chg="addSp delSp modSp mod setBg">
        <pc:chgData name="Irene Bueno" userId="0314d85f-60b9-4734-bd16-72ba007358df" providerId="ADAL" clId="{C0428D62-0396-4C48-AD6E-D8EA27349F18}" dt="2022-09-28T11:49:31.751" v="717" actId="478"/>
        <pc:sldMkLst>
          <pc:docMk/>
          <pc:sldMk cId="901685083" sldId="363"/>
        </pc:sldMkLst>
        <pc:spChg chg="del">
          <ac:chgData name="Irene Bueno" userId="0314d85f-60b9-4734-bd16-72ba007358df" providerId="ADAL" clId="{C0428D62-0396-4C48-AD6E-D8EA27349F18}" dt="2022-09-28T10:15:05.865" v="213" actId="478"/>
          <ac:spMkLst>
            <pc:docMk/>
            <pc:sldMk cId="901685083" sldId="363"/>
            <ac:spMk id="3" creationId="{ABDE140F-BFC8-4C14-A65E-364EB0A4C5E9}"/>
          </ac:spMkLst>
        </pc:spChg>
        <pc:spChg chg="add del mod">
          <ac:chgData name="Irene Bueno" userId="0314d85f-60b9-4734-bd16-72ba007358df" providerId="ADAL" clId="{C0428D62-0396-4C48-AD6E-D8EA27349F18}" dt="2022-09-28T10:15:14.096" v="215" actId="478"/>
          <ac:spMkLst>
            <pc:docMk/>
            <pc:sldMk cId="901685083" sldId="363"/>
            <ac:spMk id="4" creationId="{61651137-30A1-4352-8AE0-9F0284E19119}"/>
          </ac:spMkLst>
        </pc:spChg>
        <pc:spChg chg="del">
          <ac:chgData name="Irene Bueno" userId="0314d85f-60b9-4734-bd16-72ba007358df" providerId="ADAL" clId="{C0428D62-0396-4C48-AD6E-D8EA27349F18}" dt="2022-09-28T10:15:25.591" v="217" actId="478"/>
          <ac:spMkLst>
            <pc:docMk/>
            <pc:sldMk cId="901685083" sldId="363"/>
            <ac:spMk id="6" creationId="{CE4CBA58-AFF5-476D-9DBF-268BA0946A32}"/>
          </ac:spMkLst>
        </pc:spChg>
        <pc:spChg chg="del">
          <ac:chgData name="Irene Bueno" userId="0314d85f-60b9-4734-bd16-72ba007358df" providerId="ADAL" clId="{C0428D62-0396-4C48-AD6E-D8EA27349F18}" dt="2022-09-28T10:15:10.341" v="214" actId="478"/>
          <ac:spMkLst>
            <pc:docMk/>
            <pc:sldMk cId="901685083" sldId="363"/>
            <ac:spMk id="7" creationId="{E53BBBC2-0F8B-4600-A83A-08A2EE038810}"/>
          </ac:spMkLst>
        </pc:spChg>
        <pc:spChg chg="add del mod">
          <ac:chgData name="Irene Bueno" userId="0314d85f-60b9-4734-bd16-72ba007358df" providerId="ADAL" clId="{C0428D62-0396-4C48-AD6E-D8EA27349F18}" dt="2022-09-28T10:15:16.496" v="216" actId="478"/>
          <ac:spMkLst>
            <pc:docMk/>
            <pc:sldMk cId="901685083" sldId="363"/>
            <ac:spMk id="9" creationId="{EF6A888C-F766-44F5-ADFE-87B738B9A8AC}"/>
          </ac:spMkLst>
        </pc:spChg>
        <pc:spChg chg="add del mod">
          <ac:chgData name="Irene Bueno" userId="0314d85f-60b9-4734-bd16-72ba007358df" providerId="ADAL" clId="{C0428D62-0396-4C48-AD6E-D8EA27349F18}" dt="2022-09-28T11:49:31.751" v="717" actId="478"/>
          <ac:spMkLst>
            <pc:docMk/>
            <pc:sldMk cId="901685083" sldId="363"/>
            <ac:spMk id="12" creationId="{340E1662-6A66-4144-8AA7-22681A64E65E}"/>
          </ac:spMkLst>
        </pc:spChg>
      </pc:sldChg>
      <pc:sldChg chg="setBg">
        <pc:chgData name="Irene Bueno" userId="0314d85f-60b9-4734-bd16-72ba007358df" providerId="ADAL" clId="{C0428D62-0396-4C48-AD6E-D8EA27349F18}" dt="2022-09-28T11:48:53.125" v="709"/>
        <pc:sldMkLst>
          <pc:docMk/>
          <pc:sldMk cId="1367496142" sldId="408"/>
        </pc:sldMkLst>
      </pc:sldChg>
      <pc:sldChg chg="modSp mod setBg">
        <pc:chgData name="Irene Bueno" userId="0314d85f-60b9-4734-bd16-72ba007358df" providerId="ADAL" clId="{C0428D62-0396-4C48-AD6E-D8EA27349F18}" dt="2022-09-28T11:49:22.999" v="715" actId="1076"/>
        <pc:sldMkLst>
          <pc:docMk/>
          <pc:sldMk cId="2821728504" sldId="451"/>
        </pc:sldMkLst>
        <pc:spChg chg="mod">
          <ac:chgData name="Irene Bueno" userId="0314d85f-60b9-4734-bd16-72ba007358df" providerId="ADAL" clId="{C0428D62-0396-4C48-AD6E-D8EA27349F18}" dt="2022-09-28T11:49:22.999" v="715" actId="1076"/>
          <ac:spMkLst>
            <pc:docMk/>
            <pc:sldMk cId="2821728504" sldId="451"/>
            <ac:spMk id="6" creationId="{5F5938D8-7ACE-49E0-A97B-4EF8F0ACDC9F}"/>
          </ac:spMkLst>
        </pc:spChg>
        <pc:spChg chg="mod">
          <ac:chgData name="Irene Bueno" userId="0314d85f-60b9-4734-bd16-72ba007358df" providerId="ADAL" clId="{C0428D62-0396-4C48-AD6E-D8EA27349F18}" dt="2022-09-28T11:49:14.530" v="713" actId="1076"/>
          <ac:spMkLst>
            <pc:docMk/>
            <pc:sldMk cId="2821728504" sldId="451"/>
            <ac:spMk id="16" creationId="{B9C8EC84-9CE0-4CB2-96E7-9D217D6D923E}"/>
          </ac:spMkLst>
        </pc:spChg>
        <pc:picChg chg="mod">
          <ac:chgData name="Irene Bueno" userId="0314d85f-60b9-4734-bd16-72ba007358df" providerId="ADAL" clId="{C0428D62-0396-4C48-AD6E-D8EA27349F18}" dt="2022-09-28T11:49:17.200" v="714" actId="1076"/>
          <ac:picMkLst>
            <pc:docMk/>
            <pc:sldMk cId="2821728504" sldId="451"/>
            <ac:picMk id="23" creationId="{74FD26A8-0750-41B5-AD6C-83E38C7414B4}"/>
          </ac:picMkLst>
        </pc:picChg>
      </pc:sldChg>
      <pc:sldChg chg="del">
        <pc:chgData name="Irene Bueno" userId="0314d85f-60b9-4734-bd16-72ba007358df" providerId="ADAL" clId="{C0428D62-0396-4C48-AD6E-D8EA27349F18}" dt="2022-09-28T10:04:35.109" v="194" actId="2696"/>
        <pc:sldMkLst>
          <pc:docMk/>
          <pc:sldMk cId="777926920" sldId="457"/>
        </pc:sldMkLst>
      </pc:sldChg>
      <pc:sldChg chg="setBg">
        <pc:chgData name="Irene Bueno" userId="0314d85f-60b9-4734-bd16-72ba007358df" providerId="ADAL" clId="{C0428D62-0396-4C48-AD6E-D8EA27349F18}" dt="2022-09-28T11:49:50.765" v="719"/>
        <pc:sldMkLst>
          <pc:docMk/>
          <pc:sldMk cId="2943581565" sldId="469"/>
        </pc:sldMkLst>
      </pc:sldChg>
      <pc:sldChg chg="del">
        <pc:chgData name="Irene Bueno" userId="0314d85f-60b9-4734-bd16-72ba007358df" providerId="ADAL" clId="{C0428D62-0396-4C48-AD6E-D8EA27349F18}" dt="2022-09-28T10:41:06.243" v="384" actId="2696"/>
        <pc:sldMkLst>
          <pc:docMk/>
          <pc:sldMk cId="3708341016" sldId="482"/>
        </pc:sldMkLst>
      </pc:sldChg>
      <pc:sldChg chg="del">
        <pc:chgData name="Irene Bueno" userId="0314d85f-60b9-4734-bd16-72ba007358df" providerId="ADAL" clId="{C0428D62-0396-4C48-AD6E-D8EA27349F18}" dt="2022-09-28T11:46:22.871" v="689" actId="47"/>
        <pc:sldMkLst>
          <pc:docMk/>
          <pc:sldMk cId="3767914388" sldId="483"/>
        </pc:sldMkLst>
      </pc:sldChg>
      <pc:sldChg chg="setBg">
        <pc:chgData name="Irene Bueno" userId="0314d85f-60b9-4734-bd16-72ba007358df" providerId="ADAL" clId="{C0428D62-0396-4C48-AD6E-D8EA27349F18}" dt="2022-09-28T11:49:40.925" v="718"/>
        <pc:sldMkLst>
          <pc:docMk/>
          <pc:sldMk cId="3220735453" sldId="485"/>
        </pc:sldMkLst>
      </pc:sldChg>
      <pc:sldChg chg="del">
        <pc:chgData name="Irene Bueno" userId="0314d85f-60b9-4734-bd16-72ba007358df" providerId="ADAL" clId="{C0428D62-0396-4C48-AD6E-D8EA27349F18}" dt="2022-09-28T11:46:14.167" v="686" actId="2696"/>
        <pc:sldMkLst>
          <pc:docMk/>
          <pc:sldMk cId="1175232411" sldId="486"/>
        </pc:sldMkLst>
      </pc:sldChg>
      <pc:sldChg chg="del">
        <pc:chgData name="Irene Bueno" userId="0314d85f-60b9-4734-bd16-72ba007358df" providerId="ADAL" clId="{C0428D62-0396-4C48-AD6E-D8EA27349F18}" dt="2022-09-28T11:46:15.736" v="687" actId="47"/>
        <pc:sldMkLst>
          <pc:docMk/>
          <pc:sldMk cId="1177931585" sldId="487"/>
        </pc:sldMkLst>
      </pc:sldChg>
      <pc:sldChg chg="del">
        <pc:chgData name="Irene Bueno" userId="0314d85f-60b9-4734-bd16-72ba007358df" providerId="ADAL" clId="{C0428D62-0396-4C48-AD6E-D8EA27349F18}" dt="2022-09-28T11:46:19.040" v="688" actId="47"/>
        <pc:sldMkLst>
          <pc:docMk/>
          <pc:sldMk cId="2887387319" sldId="488"/>
        </pc:sldMkLst>
      </pc:sldChg>
      <pc:sldChg chg="addSp delSp modSp mod setBg">
        <pc:chgData name="Irene Bueno" userId="0314d85f-60b9-4734-bd16-72ba007358df" providerId="ADAL" clId="{C0428D62-0396-4C48-AD6E-D8EA27349F18}" dt="2022-09-28T11:50:43.576" v="730" actId="1076"/>
        <pc:sldMkLst>
          <pc:docMk/>
          <pc:sldMk cId="1978905938" sldId="491"/>
        </pc:sldMkLst>
        <pc:picChg chg="add del mod">
          <ac:chgData name="Irene Bueno" userId="0314d85f-60b9-4734-bd16-72ba007358df" providerId="ADAL" clId="{C0428D62-0396-4C48-AD6E-D8EA27349F18}" dt="2022-09-28T11:50:25.521" v="726" actId="931"/>
          <ac:picMkLst>
            <pc:docMk/>
            <pc:sldMk cId="1978905938" sldId="491"/>
            <ac:picMk id="3" creationId="{DD2494D1-7C13-470C-9925-FA1A8E6165E0}"/>
          </ac:picMkLst>
        </pc:picChg>
        <pc:picChg chg="add mod">
          <ac:chgData name="Irene Bueno" userId="0314d85f-60b9-4734-bd16-72ba007358df" providerId="ADAL" clId="{C0428D62-0396-4C48-AD6E-D8EA27349F18}" dt="2022-09-28T11:50:43.576" v="730" actId="1076"/>
          <ac:picMkLst>
            <pc:docMk/>
            <pc:sldMk cId="1978905938" sldId="491"/>
            <ac:picMk id="8" creationId="{F55708AE-97B4-4841-B915-DA07FD57DE1F}"/>
          </ac:picMkLst>
        </pc:picChg>
        <pc:picChg chg="add del">
          <ac:chgData name="Irene Bueno" userId="0314d85f-60b9-4734-bd16-72ba007358df" providerId="ADAL" clId="{C0428D62-0396-4C48-AD6E-D8EA27349F18}" dt="2022-09-28T11:50:28.227" v="728" actId="478"/>
          <ac:picMkLst>
            <pc:docMk/>
            <pc:sldMk cId="1978905938" sldId="491"/>
            <ac:picMk id="13" creationId="{7D77F244-7AA0-4F51-852B-60ABBA9FAF6D}"/>
          </ac:picMkLst>
        </pc:picChg>
      </pc:sldChg>
      <pc:sldChg chg="addSp delSp modSp mod setBg modAnim">
        <pc:chgData name="Irene Bueno" userId="0314d85f-60b9-4734-bd16-72ba007358df" providerId="ADAL" clId="{C0428D62-0396-4C48-AD6E-D8EA27349F18}" dt="2022-09-28T12:18:10.019" v="880"/>
        <pc:sldMkLst>
          <pc:docMk/>
          <pc:sldMk cId="820762636" sldId="493"/>
        </pc:sldMkLst>
        <pc:spChg chg="mod">
          <ac:chgData name="Irene Bueno" userId="0314d85f-60b9-4734-bd16-72ba007358df" providerId="ADAL" clId="{C0428D62-0396-4C48-AD6E-D8EA27349F18}" dt="2022-09-28T10:08:17.708" v="195" actId="1076"/>
          <ac:spMkLst>
            <pc:docMk/>
            <pc:sldMk cId="820762636" sldId="493"/>
            <ac:spMk id="3" creationId="{2D2761B3-12FE-4D83-80AD-BFD1AD54D9F8}"/>
          </ac:spMkLst>
        </pc:spChg>
        <pc:spChg chg="add del mod">
          <ac:chgData name="Irene Bueno" userId="0314d85f-60b9-4734-bd16-72ba007358df" providerId="ADAL" clId="{C0428D62-0396-4C48-AD6E-D8EA27349F18}" dt="2022-09-28T10:08:26.900" v="199" actId="478"/>
          <ac:spMkLst>
            <pc:docMk/>
            <pc:sldMk cId="820762636" sldId="493"/>
            <ac:spMk id="4" creationId="{AC82229E-4097-4AF1-9CE6-C3500DC8AE2F}"/>
          </ac:spMkLst>
        </pc:spChg>
        <pc:spChg chg="del">
          <ac:chgData name="Irene Bueno" userId="0314d85f-60b9-4734-bd16-72ba007358df" providerId="ADAL" clId="{C0428D62-0396-4C48-AD6E-D8EA27349F18}" dt="2022-09-28T10:08:29.566" v="200" actId="478"/>
          <ac:spMkLst>
            <pc:docMk/>
            <pc:sldMk cId="820762636" sldId="493"/>
            <ac:spMk id="5" creationId="{3F9C35AA-5749-4990-89D1-8D7C64C590B4}"/>
          </ac:spMkLst>
        </pc:spChg>
        <pc:spChg chg="del">
          <ac:chgData name="Irene Bueno" userId="0314d85f-60b9-4734-bd16-72ba007358df" providerId="ADAL" clId="{C0428D62-0396-4C48-AD6E-D8EA27349F18}" dt="2022-09-28T10:08:21.387" v="197" actId="478"/>
          <ac:spMkLst>
            <pc:docMk/>
            <pc:sldMk cId="820762636" sldId="493"/>
            <ac:spMk id="6" creationId="{754FD219-1C56-4FF3-88FD-86BC6CCA2217}"/>
          </ac:spMkLst>
        </pc:spChg>
        <pc:spChg chg="del">
          <ac:chgData name="Irene Bueno" userId="0314d85f-60b9-4734-bd16-72ba007358df" providerId="ADAL" clId="{C0428D62-0396-4C48-AD6E-D8EA27349F18}" dt="2022-09-28T10:08:34.360" v="202" actId="478"/>
          <ac:spMkLst>
            <pc:docMk/>
            <pc:sldMk cId="820762636" sldId="493"/>
            <ac:spMk id="7" creationId="{3A5E7A3B-6E11-4CD2-8CC9-E439ED7BC89C}"/>
          </ac:spMkLst>
        </pc:spChg>
        <pc:spChg chg="del">
          <ac:chgData name="Irene Bueno" userId="0314d85f-60b9-4734-bd16-72ba007358df" providerId="ADAL" clId="{C0428D62-0396-4C48-AD6E-D8EA27349F18}" dt="2022-09-28T10:08:19.506" v="196" actId="478"/>
          <ac:spMkLst>
            <pc:docMk/>
            <pc:sldMk cId="820762636" sldId="493"/>
            <ac:spMk id="8" creationId="{134F9B0A-D5B1-4CEF-8D94-E2E962BFABB2}"/>
          </ac:spMkLst>
        </pc:spChg>
        <pc:spChg chg="add del mod">
          <ac:chgData name="Irene Bueno" userId="0314d85f-60b9-4734-bd16-72ba007358df" providerId="ADAL" clId="{C0428D62-0396-4C48-AD6E-D8EA27349F18}" dt="2022-09-28T10:08:22.992" v="198" actId="478"/>
          <ac:spMkLst>
            <pc:docMk/>
            <pc:sldMk cId="820762636" sldId="493"/>
            <ac:spMk id="11" creationId="{C27DBD08-AAF3-4BFF-A735-CB2F8B7BA4B2}"/>
          </ac:spMkLst>
        </pc:spChg>
        <pc:spChg chg="add del mod">
          <ac:chgData name="Irene Bueno" userId="0314d85f-60b9-4734-bd16-72ba007358df" providerId="ADAL" clId="{C0428D62-0396-4C48-AD6E-D8EA27349F18}" dt="2022-09-28T10:08:31.733" v="201" actId="478"/>
          <ac:spMkLst>
            <pc:docMk/>
            <pc:sldMk cId="820762636" sldId="493"/>
            <ac:spMk id="13" creationId="{8054322F-5A35-4818-8A44-709487D3364A}"/>
          </ac:spMkLst>
        </pc:spChg>
        <pc:spChg chg="add del mod">
          <ac:chgData name="Irene Bueno" userId="0314d85f-60b9-4734-bd16-72ba007358df" providerId="ADAL" clId="{C0428D62-0396-4C48-AD6E-D8EA27349F18}" dt="2022-09-28T10:08:35.938" v="203" actId="478"/>
          <ac:spMkLst>
            <pc:docMk/>
            <pc:sldMk cId="820762636" sldId="493"/>
            <ac:spMk id="15" creationId="{4B70A899-5400-4120-92FF-A3E8EDF534CF}"/>
          </ac:spMkLst>
        </pc:spChg>
        <pc:picChg chg="add mod">
          <ac:chgData name="Irene Bueno" userId="0314d85f-60b9-4734-bd16-72ba007358df" providerId="ADAL" clId="{C0428D62-0396-4C48-AD6E-D8EA27349F18}" dt="2022-09-28T12:17:56.602" v="876" actId="1076"/>
          <ac:picMkLst>
            <pc:docMk/>
            <pc:sldMk cId="820762636" sldId="493"/>
            <ac:picMk id="17" creationId="{766D1F9B-5A26-4BB8-AB11-54B89129661D}"/>
          </ac:picMkLst>
        </pc:picChg>
        <pc:picChg chg="add mod modCrop">
          <ac:chgData name="Irene Bueno" userId="0314d85f-60b9-4734-bd16-72ba007358df" providerId="ADAL" clId="{C0428D62-0396-4C48-AD6E-D8EA27349F18}" dt="2022-09-28T12:17:04.417" v="870" actId="1076"/>
          <ac:picMkLst>
            <pc:docMk/>
            <pc:sldMk cId="820762636" sldId="493"/>
            <ac:picMk id="19" creationId="{AB6B61FB-4134-496E-83A0-6987B8EA1658}"/>
          </ac:picMkLst>
        </pc:picChg>
        <pc:picChg chg="add mod">
          <ac:chgData name="Irene Bueno" userId="0314d85f-60b9-4734-bd16-72ba007358df" providerId="ADAL" clId="{C0428D62-0396-4C48-AD6E-D8EA27349F18}" dt="2022-09-28T12:18:00.093" v="877" actId="1076"/>
          <ac:picMkLst>
            <pc:docMk/>
            <pc:sldMk cId="820762636" sldId="493"/>
            <ac:picMk id="21" creationId="{1F7437F4-EEFA-4F27-BC45-355452797CEF}"/>
          </ac:picMkLst>
        </pc:picChg>
      </pc:sldChg>
      <pc:sldChg chg="setBg">
        <pc:chgData name="Irene Bueno" userId="0314d85f-60b9-4734-bd16-72ba007358df" providerId="ADAL" clId="{C0428D62-0396-4C48-AD6E-D8EA27349F18}" dt="2022-09-28T11:48:39.859" v="707"/>
        <pc:sldMkLst>
          <pc:docMk/>
          <pc:sldMk cId="3240001426" sldId="494"/>
        </pc:sldMkLst>
      </pc:sldChg>
      <pc:sldChg chg="setBg">
        <pc:chgData name="Irene Bueno" userId="0314d85f-60b9-4734-bd16-72ba007358df" providerId="ADAL" clId="{C0428D62-0396-4C48-AD6E-D8EA27349F18}" dt="2022-09-28T11:48:28.185" v="705"/>
        <pc:sldMkLst>
          <pc:docMk/>
          <pc:sldMk cId="1056132758" sldId="495"/>
        </pc:sldMkLst>
      </pc:sldChg>
      <pc:sldChg chg="setBg">
        <pc:chgData name="Irene Bueno" userId="0314d85f-60b9-4734-bd16-72ba007358df" providerId="ADAL" clId="{C0428D62-0396-4C48-AD6E-D8EA27349F18}" dt="2022-09-28T11:48:32.990" v="706"/>
        <pc:sldMkLst>
          <pc:docMk/>
          <pc:sldMk cId="3062358973" sldId="496"/>
        </pc:sldMkLst>
      </pc:sldChg>
      <pc:sldChg chg="modSp mod">
        <pc:chgData name="Irene Bueno" userId="0314d85f-60b9-4734-bd16-72ba007358df" providerId="ADAL" clId="{C0428D62-0396-4C48-AD6E-D8EA27349F18}" dt="2022-09-28T11:02:17.673" v="587" actId="1076"/>
        <pc:sldMkLst>
          <pc:docMk/>
          <pc:sldMk cId="3526375824" sldId="498"/>
        </pc:sldMkLst>
        <pc:spChg chg="mod">
          <ac:chgData name="Irene Bueno" userId="0314d85f-60b9-4734-bd16-72ba007358df" providerId="ADAL" clId="{C0428D62-0396-4C48-AD6E-D8EA27349F18}" dt="2022-09-28T11:02:10.431" v="586" actId="1076"/>
          <ac:spMkLst>
            <pc:docMk/>
            <pc:sldMk cId="3526375824" sldId="498"/>
            <ac:spMk id="5" creationId="{C06D1D05-CDBB-466F-A2DE-7D87BCE5A294}"/>
          </ac:spMkLst>
        </pc:spChg>
        <pc:spChg chg="mod">
          <ac:chgData name="Irene Bueno" userId="0314d85f-60b9-4734-bd16-72ba007358df" providerId="ADAL" clId="{C0428D62-0396-4C48-AD6E-D8EA27349F18}" dt="2022-09-28T11:02:17.673" v="587" actId="1076"/>
          <ac:spMkLst>
            <pc:docMk/>
            <pc:sldMk cId="3526375824" sldId="498"/>
            <ac:spMk id="7" creationId="{9CBEA90C-E950-4B16-88D1-E72E69E5F3B4}"/>
          </ac:spMkLst>
        </pc:spChg>
      </pc:sldChg>
      <pc:sldChg chg="modSp mod modAnim">
        <pc:chgData name="Irene Bueno" userId="0314d85f-60b9-4734-bd16-72ba007358df" providerId="ADAL" clId="{C0428D62-0396-4C48-AD6E-D8EA27349F18}" dt="2022-09-28T11:02:02.310" v="585" actId="1076"/>
        <pc:sldMkLst>
          <pc:docMk/>
          <pc:sldMk cId="3500409567" sldId="499"/>
        </pc:sldMkLst>
        <pc:spChg chg="mod">
          <ac:chgData name="Irene Bueno" userId="0314d85f-60b9-4734-bd16-72ba007358df" providerId="ADAL" clId="{C0428D62-0396-4C48-AD6E-D8EA27349F18}" dt="2022-09-28T11:01:58.510" v="584" actId="1076"/>
          <ac:spMkLst>
            <pc:docMk/>
            <pc:sldMk cId="3500409567" sldId="499"/>
            <ac:spMk id="5" creationId="{C06D1D05-CDBB-466F-A2DE-7D87BCE5A294}"/>
          </ac:spMkLst>
        </pc:spChg>
        <pc:spChg chg="mod">
          <ac:chgData name="Irene Bueno" userId="0314d85f-60b9-4734-bd16-72ba007358df" providerId="ADAL" clId="{C0428D62-0396-4C48-AD6E-D8EA27349F18}" dt="2022-09-28T11:02:02.310" v="585" actId="1076"/>
          <ac:spMkLst>
            <pc:docMk/>
            <pc:sldMk cId="3500409567" sldId="499"/>
            <ac:spMk id="7" creationId="{9CBEA90C-E950-4B16-88D1-E72E69E5F3B4}"/>
          </ac:spMkLst>
        </pc:spChg>
      </pc:sldChg>
      <pc:sldChg chg="addSp delSp modSp mod setBg modAnim">
        <pc:chgData name="Irene Bueno" userId="0314d85f-60b9-4734-bd16-72ba007358df" providerId="ADAL" clId="{C0428D62-0396-4C48-AD6E-D8EA27349F18}" dt="2022-09-28T12:21:55.615" v="901" actId="1440"/>
        <pc:sldMkLst>
          <pc:docMk/>
          <pc:sldMk cId="2065934218" sldId="500"/>
        </pc:sldMkLst>
        <pc:spChg chg="mod">
          <ac:chgData name="Irene Bueno" userId="0314d85f-60b9-4734-bd16-72ba007358df" providerId="ADAL" clId="{C0428D62-0396-4C48-AD6E-D8EA27349F18}" dt="2022-09-28T11:01:44.877" v="582" actId="1076"/>
          <ac:spMkLst>
            <pc:docMk/>
            <pc:sldMk cId="2065934218" sldId="500"/>
            <ac:spMk id="5" creationId="{C06D1D05-CDBB-466F-A2DE-7D87BCE5A294}"/>
          </ac:spMkLst>
        </pc:spChg>
        <pc:spChg chg="mod">
          <ac:chgData name="Irene Bueno" userId="0314d85f-60b9-4734-bd16-72ba007358df" providerId="ADAL" clId="{C0428D62-0396-4C48-AD6E-D8EA27349F18}" dt="2022-09-28T11:01:48.366" v="583" actId="1076"/>
          <ac:spMkLst>
            <pc:docMk/>
            <pc:sldMk cId="2065934218" sldId="500"/>
            <ac:spMk id="7" creationId="{9CBEA90C-E950-4B16-88D1-E72E69E5F3B4}"/>
          </ac:spMkLst>
        </pc:spChg>
        <pc:picChg chg="add mod">
          <ac:chgData name="Irene Bueno" userId="0314d85f-60b9-4734-bd16-72ba007358df" providerId="ADAL" clId="{C0428D62-0396-4C48-AD6E-D8EA27349F18}" dt="2022-09-28T09:27:23.566" v="60" actId="962"/>
          <ac:picMkLst>
            <pc:docMk/>
            <pc:sldMk cId="2065934218" sldId="500"/>
            <ac:picMk id="3" creationId="{A1A76DFC-21DE-461F-BB2E-D042C446A537}"/>
          </ac:picMkLst>
        </pc:picChg>
        <pc:picChg chg="add del mod">
          <ac:chgData name="Irene Bueno" userId="0314d85f-60b9-4734-bd16-72ba007358df" providerId="ADAL" clId="{C0428D62-0396-4C48-AD6E-D8EA27349F18}" dt="2022-09-28T10:32:33.525" v="361" actId="478"/>
          <ac:picMkLst>
            <pc:docMk/>
            <pc:sldMk cId="2065934218" sldId="500"/>
            <ac:picMk id="8" creationId="{73FACDD8-C8B1-40ED-B14E-B8494C15B3A9}"/>
          </ac:picMkLst>
        </pc:picChg>
        <pc:picChg chg="add mod">
          <ac:chgData name="Irene Bueno" userId="0314d85f-60b9-4734-bd16-72ba007358df" providerId="ADAL" clId="{C0428D62-0396-4C48-AD6E-D8EA27349F18}" dt="2022-09-28T12:20:54.621" v="889" actId="1440"/>
          <ac:picMkLst>
            <pc:docMk/>
            <pc:sldMk cId="2065934218" sldId="500"/>
            <ac:picMk id="10" creationId="{46282F89-2B0F-4DDD-B0DD-FC72E19BC274}"/>
          </ac:picMkLst>
        </pc:picChg>
        <pc:picChg chg="add mod modCrop">
          <ac:chgData name="Irene Bueno" userId="0314d85f-60b9-4734-bd16-72ba007358df" providerId="ADAL" clId="{C0428D62-0396-4C48-AD6E-D8EA27349F18}" dt="2022-09-28T12:21:55.615" v="901" actId="1440"/>
          <ac:picMkLst>
            <pc:docMk/>
            <pc:sldMk cId="2065934218" sldId="500"/>
            <ac:picMk id="14" creationId="{849733D8-A667-4C51-8B69-EB74810C55A3}"/>
          </ac:picMkLst>
        </pc:picChg>
        <pc:cxnChg chg="add mod">
          <ac:chgData name="Irene Bueno" userId="0314d85f-60b9-4734-bd16-72ba007358df" providerId="ADAL" clId="{C0428D62-0396-4C48-AD6E-D8EA27349F18}" dt="2022-09-28T12:21:45.144" v="897" actId="14100"/>
          <ac:cxnSpMkLst>
            <pc:docMk/>
            <pc:sldMk cId="2065934218" sldId="500"/>
            <ac:cxnSpMk id="12" creationId="{E7298700-DD9C-4CBF-BADD-873A43C7A87F}"/>
          </ac:cxnSpMkLst>
        </pc:cxnChg>
      </pc:sldChg>
      <pc:sldChg chg="addSp delSp modSp mod setBg modAnim">
        <pc:chgData name="Irene Bueno" userId="0314d85f-60b9-4734-bd16-72ba007358df" providerId="ADAL" clId="{C0428D62-0396-4C48-AD6E-D8EA27349F18}" dt="2022-09-28T11:07:50.924" v="614"/>
        <pc:sldMkLst>
          <pc:docMk/>
          <pc:sldMk cId="3541482912" sldId="501"/>
        </pc:sldMkLst>
        <pc:spChg chg="del">
          <ac:chgData name="Irene Bueno" userId="0314d85f-60b9-4734-bd16-72ba007358df" providerId="ADAL" clId="{C0428D62-0396-4C48-AD6E-D8EA27349F18}" dt="2022-09-28T09:44:08.604" v="67" actId="478"/>
          <ac:spMkLst>
            <pc:docMk/>
            <pc:sldMk cId="3541482912" sldId="501"/>
            <ac:spMk id="3" creationId="{2D2761B3-12FE-4D83-80AD-BFD1AD54D9F8}"/>
          </ac:spMkLst>
        </pc:spChg>
        <pc:spChg chg="mod">
          <ac:chgData name="Irene Bueno" userId="0314d85f-60b9-4734-bd16-72ba007358df" providerId="ADAL" clId="{C0428D62-0396-4C48-AD6E-D8EA27349F18}" dt="2022-09-28T11:01:35.429" v="580" actId="1076"/>
          <ac:spMkLst>
            <pc:docMk/>
            <pc:sldMk cId="3541482912" sldId="501"/>
            <ac:spMk id="5" creationId="{C06D1D05-CDBB-466F-A2DE-7D87BCE5A294}"/>
          </ac:spMkLst>
        </pc:spChg>
        <pc:spChg chg="add del mod">
          <ac:chgData name="Irene Bueno" userId="0314d85f-60b9-4734-bd16-72ba007358df" providerId="ADAL" clId="{C0428D62-0396-4C48-AD6E-D8EA27349F18}" dt="2022-09-28T09:44:12.237" v="68" actId="478"/>
          <ac:spMkLst>
            <pc:docMk/>
            <pc:sldMk cId="3541482912" sldId="501"/>
            <ac:spMk id="6" creationId="{79B66327-04F0-4BDE-B882-5FFEFB168747}"/>
          </ac:spMkLst>
        </pc:spChg>
        <pc:spChg chg="mod">
          <ac:chgData name="Irene Bueno" userId="0314d85f-60b9-4734-bd16-72ba007358df" providerId="ADAL" clId="{C0428D62-0396-4C48-AD6E-D8EA27349F18}" dt="2022-09-28T11:01:38.798" v="581" actId="1076"/>
          <ac:spMkLst>
            <pc:docMk/>
            <pc:sldMk cId="3541482912" sldId="501"/>
            <ac:spMk id="7" creationId="{9CBEA90C-E950-4B16-88D1-E72E69E5F3B4}"/>
          </ac:spMkLst>
        </pc:spChg>
        <pc:picChg chg="del mod">
          <ac:chgData name="Irene Bueno" userId="0314d85f-60b9-4734-bd16-72ba007358df" providerId="ADAL" clId="{C0428D62-0396-4C48-AD6E-D8EA27349F18}" dt="2022-09-28T09:46:18.954" v="90" actId="478"/>
          <ac:picMkLst>
            <pc:docMk/>
            <pc:sldMk cId="3541482912" sldId="501"/>
            <ac:picMk id="4" creationId="{AB144C66-2021-4EFE-9498-11B90A12FEBE}"/>
          </ac:picMkLst>
        </pc:picChg>
        <pc:picChg chg="add mod">
          <ac:chgData name="Irene Bueno" userId="0314d85f-60b9-4734-bd16-72ba007358df" providerId="ADAL" clId="{C0428D62-0396-4C48-AD6E-D8EA27349F18}" dt="2022-09-28T11:01:27.989" v="579" actId="1076"/>
          <ac:picMkLst>
            <pc:docMk/>
            <pc:sldMk cId="3541482912" sldId="501"/>
            <ac:picMk id="9" creationId="{91024EF4-85C5-4118-952D-4D1F00E6EEDF}"/>
          </ac:picMkLst>
        </pc:picChg>
        <pc:picChg chg="add del mod">
          <ac:chgData name="Irene Bueno" userId="0314d85f-60b9-4734-bd16-72ba007358df" providerId="ADAL" clId="{C0428D62-0396-4C48-AD6E-D8EA27349F18}" dt="2022-09-28T11:07:12.520" v="602" actId="478"/>
          <ac:picMkLst>
            <pc:docMk/>
            <pc:sldMk cId="3541482912" sldId="501"/>
            <ac:picMk id="10" creationId="{C234E3BD-67D8-4B4D-AFEF-8FBB03F4D999}"/>
          </ac:picMkLst>
        </pc:picChg>
        <pc:picChg chg="add mod">
          <ac:chgData name="Irene Bueno" userId="0314d85f-60b9-4734-bd16-72ba007358df" providerId="ADAL" clId="{C0428D62-0396-4C48-AD6E-D8EA27349F18}" dt="2022-09-28T11:03:34.409" v="593" actId="1440"/>
          <ac:picMkLst>
            <pc:docMk/>
            <pc:sldMk cId="3541482912" sldId="501"/>
            <ac:picMk id="11" creationId="{2B005C32-504F-4FA0-8CA4-28D6B269AA31}"/>
          </ac:picMkLst>
        </pc:picChg>
        <pc:picChg chg="add mod">
          <ac:chgData name="Irene Bueno" userId="0314d85f-60b9-4734-bd16-72ba007358df" providerId="ADAL" clId="{C0428D62-0396-4C48-AD6E-D8EA27349F18}" dt="2022-09-28T11:07:34.450" v="610" actId="1076"/>
          <ac:picMkLst>
            <pc:docMk/>
            <pc:sldMk cId="3541482912" sldId="501"/>
            <ac:picMk id="13" creationId="{B5206C33-9A80-4F0F-8AC0-31371FCD20D1}"/>
          </ac:picMkLst>
        </pc:picChg>
        <pc:picChg chg="add mod">
          <ac:chgData name="Irene Bueno" userId="0314d85f-60b9-4734-bd16-72ba007358df" providerId="ADAL" clId="{C0428D62-0396-4C48-AD6E-D8EA27349F18}" dt="2022-09-28T11:04:24.944" v="600" actId="1440"/>
          <ac:picMkLst>
            <pc:docMk/>
            <pc:sldMk cId="3541482912" sldId="501"/>
            <ac:picMk id="1026" creationId="{9B9AE373-EB1A-4430-90D4-20FB77A9A8F8}"/>
          </ac:picMkLst>
        </pc:picChg>
      </pc:sldChg>
      <pc:sldChg chg="addSp delSp modSp mod modAnim">
        <pc:chgData name="Irene Bueno" userId="0314d85f-60b9-4734-bd16-72ba007358df" providerId="ADAL" clId="{C0428D62-0396-4C48-AD6E-D8EA27349F18}" dt="2022-09-28T11:08:16.883" v="617"/>
        <pc:sldMkLst>
          <pc:docMk/>
          <pc:sldMk cId="3769628352" sldId="502"/>
        </pc:sldMkLst>
        <pc:spChg chg="del">
          <ac:chgData name="Irene Bueno" userId="0314d85f-60b9-4734-bd16-72ba007358df" providerId="ADAL" clId="{C0428D62-0396-4C48-AD6E-D8EA27349F18}" dt="2022-09-28T09:48:00.434" v="97" actId="478"/>
          <ac:spMkLst>
            <pc:docMk/>
            <pc:sldMk cId="3769628352" sldId="502"/>
            <ac:spMk id="3" creationId="{2D2761B3-12FE-4D83-80AD-BFD1AD54D9F8}"/>
          </ac:spMkLst>
        </pc:spChg>
        <pc:spChg chg="mod">
          <ac:chgData name="Irene Bueno" userId="0314d85f-60b9-4734-bd16-72ba007358df" providerId="ADAL" clId="{C0428D62-0396-4C48-AD6E-D8EA27349F18}" dt="2022-09-28T09:48:29.210" v="115" actId="1076"/>
          <ac:spMkLst>
            <pc:docMk/>
            <pc:sldMk cId="3769628352" sldId="502"/>
            <ac:spMk id="5" creationId="{C06D1D05-CDBB-466F-A2DE-7D87BCE5A294}"/>
          </ac:spMkLst>
        </pc:spChg>
        <pc:spChg chg="add del mod">
          <ac:chgData name="Irene Bueno" userId="0314d85f-60b9-4734-bd16-72ba007358df" providerId="ADAL" clId="{C0428D62-0396-4C48-AD6E-D8EA27349F18}" dt="2022-09-28T09:48:02.895" v="98" actId="478"/>
          <ac:spMkLst>
            <pc:docMk/>
            <pc:sldMk cId="3769628352" sldId="502"/>
            <ac:spMk id="6" creationId="{00B3B343-DAF0-4F47-BC44-5BA7228A0CEB}"/>
          </ac:spMkLst>
        </pc:spChg>
        <pc:spChg chg="mod">
          <ac:chgData name="Irene Bueno" userId="0314d85f-60b9-4734-bd16-72ba007358df" providerId="ADAL" clId="{C0428D62-0396-4C48-AD6E-D8EA27349F18}" dt="2022-09-28T09:48:18.276" v="105" actId="14100"/>
          <ac:spMkLst>
            <pc:docMk/>
            <pc:sldMk cId="3769628352" sldId="502"/>
            <ac:spMk id="7" creationId="{9CBEA90C-E950-4B16-88D1-E72E69E5F3B4}"/>
          </ac:spMkLst>
        </pc:spChg>
        <pc:picChg chg="del">
          <ac:chgData name="Irene Bueno" userId="0314d85f-60b9-4734-bd16-72ba007358df" providerId="ADAL" clId="{C0428D62-0396-4C48-AD6E-D8EA27349F18}" dt="2022-09-28T09:48:30.567" v="116" actId="478"/>
          <ac:picMkLst>
            <pc:docMk/>
            <pc:sldMk cId="3769628352" sldId="502"/>
            <ac:picMk id="4" creationId="{AB144C66-2021-4EFE-9498-11B90A12FEBE}"/>
          </ac:picMkLst>
        </pc:picChg>
        <pc:picChg chg="add del mod">
          <ac:chgData name="Irene Bueno" userId="0314d85f-60b9-4734-bd16-72ba007358df" providerId="ADAL" clId="{C0428D62-0396-4C48-AD6E-D8EA27349F18}" dt="2022-09-28T10:25:49.091" v="348" actId="478"/>
          <ac:picMkLst>
            <pc:docMk/>
            <pc:sldMk cId="3769628352" sldId="502"/>
            <ac:picMk id="9" creationId="{18055B11-7ED2-45F6-B437-E938D4774775}"/>
          </ac:picMkLst>
        </pc:picChg>
        <pc:picChg chg="add del mod">
          <ac:chgData name="Irene Bueno" userId="0314d85f-60b9-4734-bd16-72ba007358df" providerId="ADAL" clId="{C0428D62-0396-4C48-AD6E-D8EA27349F18}" dt="2022-09-28T10:27:26.898" v="352" actId="478"/>
          <ac:picMkLst>
            <pc:docMk/>
            <pc:sldMk cId="3769628352" sldId="502"/>
            <ac:picMk id="11" creationId="{6E15ABA3-04D9-4253-9386-D3B9FFCBE89F}"/>
          </ac:picMkLst>
        </pc:picChg>
        <pc:picChg chg="add del mod">
          <ac:chgData name="Irene Bueno" userId="0314d85f-60b9-4734-bd16-72ba007358df" providerId="ADAL" clId="{C0428D62-0396-4C48-AD6E-D8EA27349F18}" dt="2022-09-28T10:28:12.827" v="356" actId="478"/>
          <ac:picMkLst>
            <pc:docMk/>
            <pc:sldMk cId="3769628352" sldId="502"/>
            <ac:picMk id="13" creationId="{6F7CC6B7-1CFF-4B45-A74D-98E2A00247F5}"/>
          </ac:picMkLst>
        </pc:picChg>
        <pc:picChg chg="add mod">
          <ac:chgData name="Irene Bueno" userId="0314d85f-60b9-4734-bd16-72ba007358df" providerId="ADAL" clId="{C0428D62-0396-4C48-AD6E-D8EA27349F18}" dt="2022-09-28T10:29:14.342" v="360" actId="1076"/>
          <ac:picMkLst>
            <pc:docMk/>
            <pc:sldMk cId="3769628352" sldId="502"/>
            <ac:picMk id="15" creationId="{A0E5F7C1-62B6-4474-8524-C156054322E6}"/>
          </ac:picMkLst>
        </pc:picChg>
        <pc:picChg chg="add mod">
          <ac:chgData name="Irene Bueno" userId="0314d85f-60b9-4734-bd16-72ba007358df" providerId="ADAL" clId="{C0428D62-0396-4C48-AD6E-D8EA27349F18}" dt="2022-09-28T10:32:39.519" v="363" actId="1076"/>
          <ac:picMkLst>
            <pc:docMk/>
            <pc:sldMk cId="3769628352" sldId="502"/>
            <ac:picMk id="16" creationId="{01A5C682-9F1C-4694-B3B4-D5D638AA3356}"/>
          </ac:picMkLst>
        </pc:picChg>
        <pc:picChg chg="add mod modCrop">
          <ac:chgData name="Irene Bueno" userId="0314d85f-60b9-4734-bd16-72ba007358df" providerId="ADAL" clId="{C0428D62-0396-4C48-AD6E-D8EA27349F18}" dt="2022-09-28T10:38:37.844" v="375" actId="1440"/>
          <ac:picMkLst>
            <pc:docMk/>
            <pc:sldMk cId="3769628352" sldId="502"/>
            <ac:picMk id="18" creationId="{440B5828-40AD-45AD-BAD8-038B6850A618}"/>
          </ac:picMkLst>
        </pc:picChg>
        <pc:picChg chg="add mod modCrop">
          <ac:chgData name="Irene Bueno" userId="0314d85f-60b9-4734-bd16-72ba007358df" providerId="ADAL" clId="{C0428D62-0396-4C48-AD6E-D8EA27349F18}" dt="2022-09-28T10:40:38.353" v="383" actId="1076"/>
          <ac:picMkLst>
            <pc:docMk/>
            <pc:sldMk cId="3769628352" sldId="502"/>
            <ac:picMk id="20" creationId="{47690DE8-62E8-4BA8-B203-DEFDA49DE204}"/>
          </ac:picMkLst>
        </pc:picChg>
      </pc:sldChg>
      <pc:sldChg chg="addSp delSp modSp mod setBg modAnim">
        <pc:chgData name="Irene Bueno" userId="0314d85f-60b9-4734-bd16-72ba007358df" providerId="ADAL" clId="{C0428D62-0396-4C48-AD6E-D8EA27349F18}" dt="2022-09-28T11:08:22.737" v="618"/>
        <pc:sldMkLst>
          <pc:docMk/>
          <pc:sldMk cId="1051274418" sldId="503"/>
        </pc:sldMkLst>
        <pc:spChg chg="del">
          <ac:chgData name="Irene Bueno" userId="0314d85f-60b9-4734-bd16-72ba007358df" providerId="ADAL" clId="{C0428D62-0396-4C48-AD6E-D8EA27349F18}" dt="2022-09-28T09:51:10.756" v="135" actId="478"/>
          <ac:spMkLst>
            <pc:docMk/>
            <pc:sldMk cId="1051274418" sldId="503"/>
            <ac:spMk id="3" creationId="{2D2761B3-12FE-4D83-80AD-BFD1AD54D9F8}"/>
          </ac:spMkLst>
        </pc:spChg>
        <pc:spChg chg="mod">
          <ac:chgData name="Irene Bueno" userId="0314d85f-60b9-4734-bd16-72ba007358df" providerId="ADAL" clId="{C0428D62-0396-4C48-AD6E-D8EA27349F18}" dt="2022-09-28T09:51:26.757" v="138" actId="1076"/>
          <ac:spMkLst>
            <pc:docMk/>
            <pc:sldMk cId="1051274418" sldId="503"/>
            <ac:spMk id="5" creationId="{C06D1D05-CDBB-466F-A2DE-7D87BCE5A294}"/>
          </ac:spMkLst>
        </pc:spChg>
        <pc:spChg chg="add del mod">
          <ac:chgData name="Irene Bueno" userId="0314d85f-60b9-4734-bd16-72ba007358df" providerId="ADAL" clId="{C0428D62-0396-4C48-AD6E-D8EA27349F18}" dt="2022-09-28T09:51:22.355" v="137" actId="478"/>
          <ac:spMkLst>
            <pc:docMk/>
            <pc:sldMk cId="1051274418" sldId="503"/>
            <ac:spMk id="6" creationId="{940C5836-E0C3-48D1-84ED-5E59C98516BE}"/>
          </ac:spMkLst>
        </pc:spChg>
        <pc:spChg chg="mod">
          <ac:chgData name="Irene Bueno" userId="0314d85f-60b9-4734-bd16-72ba007358df" providerId="ADAL" clId="{C0428D62-0396-4C48-AD6E-D8EA27349F18}" dt="2022-09-28T09:51:33.305" v="140" actId="14100"/>
          <ac:spMkLst>
            <pc:docMk/>
            <pc:sldMk cId="1051274418" sldId="503"/>
            <ac:spMk id="7" creationId="{9CBEA90C-E950-4B16-88D1-E72E69E5F3B4}"/>
          </ac:spMkLst>
        </pc:spChg>
        <pc:picChg chg="del">
          <ac:chgData name="Irene Bueno" userId="0314d85f-60b9-4734-bd16-72ba007358df" providerId="ADAL" clId="{C0428D62-0396-4C48-AD6E-D8EA27349F18}" dt="2022-09-28T09:51:34.676" v="141" actId="478"/>
          <ac:picMkLst>
            <pc:docMk/>
            <pc:sldMk cId="1051274418" sldId="503"/>
            <ac:picMk id="4" creationId="{AB144C66-2021-4EFE-9498-11B90A12FEBE}"/>
          </ac:picMkLst>
        </pc:picChg>
        <pc:picChg chg="add mod">
          <ac:chgData name="Irene Bueno" userId="0314d85f-60b9-4734-bd16-72ba007358df" providerId="ADAL" clId="{C0428D62-0396-4C48-AD6E-D8EA27349F18}" dt="2022-09-28T09:52:05.306" v="149" actId="1076"/>
          <ac:picMkLst>
            <pc:docMk/>
            <pc:sldMk cId="1051274418" sldId="503"/>
            <ac:picMk id="9" creationId="{CA6C9850-979D-494E-AC5A-998BBC1D12F4}"/>
          </ac:picMkLst>
        </pc:picChg>
        <pc:picChg chg="add mod modCrop">
          <ac:chgData name="Irene Bueno" userId="0314d85f-60b9-4734-bd16-72ba007358df" providerId="ADAL" clId="{C0428D62-0396-4C48-AD6E-D8EA27349F18}" dt="2022-09-28T09:53:03.649" v="163" actId="1036"/>
          <ac:picMkLst>
            <pc:docMk/>
            <pc:sldMk cId="1051274418" sldId="503"/>
            <ac:picMk id="11" creationId="{72078270-E647-46EE-A693-6473D17DDFBD}"/>
          </ac:picMkLst>
        </pc:picChg>
      </pc:sldChg>
      <pc:sldChg chg="del">
        <pc:chgData name="Irene Bueno" userId="0314d85f-60b9-4734-bd16-72ba007358df" providerId="ADAL" clId="{C0428D62-0396-4C48-AD6E-D8EA27349F18}" dt="2022-09-28T09:51:17.334" v="136" actId="2696"/>
        <pc:sldMkLst>
          <pc:docMk/>
          <pc:sldMk cId="3200714016" sldId="504"/>
        </pc:sldMkLst>
      </pc:sldChg>
      <pc:sldChg chg="modSp mod setBg">
        <pc:chgData name="Irene Bueno" userId="0314d85f-60b9-4734-bd16-72ba007358df" providerId="ADAL" clId="{C0428D62-0396-4C48-AD6E-D8EA27349F18}" dt="2022-09-28T11:48:22.572" v="704"/>
        <pc:sldMkLst>
          <pc:docMk/>
          <pc:sldMk cId="1487305398" sldId="505"/>
        </pc:sldMkLst>
        <pc:spChg chg="mod">
          <ac:chgData name="Irene Bueno" userId="0314d85f-60b9-4734-bd16-72ba007358df" providerId="ADAL" clId="{C0428D62-0396-4C48-AD6E-D8EA27349F18}" dt="2022-09-28T09:22:15.086" v="0" actId="404"/>
          <ac:spMkLst>
            <pc:docMk/>
            <pc:sldMk cId="1487305398" sldId="505"/>
            <ac:spMk id="3" creationId="{C348DA7C-BE0C-4676-BE6B-15FEAFE3F785}"/>
          </ac:spMkLst>
        </pc:spChg>
      </pc:sldChg>
      <pc:sldChg chg="addSp delSp modSp add mod setBg">
        <pc:chgData name="Irene Bueno" userId="0314d85f-60b9-4734-bd16-72ba007358df" providerId="ADAL" clId="{C0428D62-0396-4C48-AD6E-D8EA27349F18}" dt="2022-09-28T09:23:49.692" v="12"/>
        <pc:sldMkLst>
          <pc:docMk/>
          <pc:sldMk cId="2620923799" sldId="506"/>
        </pc:sldMkLst>
        <pc:spChg chg="del">
          <ac:chgData name="Irene Bueno" userId="0314d85f-60b9-4734-bd16-72ba007358df" providerId="ADAL" clId="{C0428D62-0396-4C48-AD6E-D8EA27349F18}" dt="2022-09-28T09:22:53.684" v="3" actId="478"/>
          <ac:spMkLst>
            <pc:docMk/>
            <pc:sldMk cId="2620923799" sldId="506"/>
            <ac:spMk id="14" creationId="{74B5186D-419D-43BF-93D2-DE97982AFD2A}"/>
          </ac:spMkLst>
        </pc:spChg>
        <pc:grpChg chg="del">
          <ac:chgData name="Irene Bueno" userId="0314d85f-60b9-4734-bd16-72ba007358df" providerId="ADAL" clId="{C0428D62-0396-4C48-AD6E-D8EA27349F18}" dt="2022-09-28T09:22:50.865" v="2" actId="478"/>
          <ac:grpSpMkLst>
            <pc:docMk/>
            <pc:sldMk cId="2620923799" sldId="506"/>
            <ac:grpSpMk id="39" creationId="{6AA00F18-6360-428F-B0D0-9AC831A7DD68}"/>
          </ac:grpSpMkLst>
        </pc:grpChg>
        <pc:graphicFrameChg chg="del">
          <ac:chgData name="Irene Bueno" userId="0314d85f-60b9-4734-bd16-72ba007358df" providerId="ADAL" clId="{C0428D62-0396-4C48-AD6E-D8EA27349F18}" dt="2022-09-28T09:22:53.684" v="3" actId="478"/>
          <ac:graphicFrameMkLst>
            <pc:docMk/>
            <pc:sldMk cId="2620923799" sldId="506"/>
            <ac:graphicFrameMk id="32" creationId="{8E66F9E4-E409-495E-AC42-F8F844F1EF4B}"/>
          </ac:graphicFrameMkLst>
        </pc:graphicFrameChg>
        <pc:picChg chg="mod modCrop">
          <ac:chgData name="Irene Bueno" userId="0314d85f-60b9-4734-bd16-72ba007358df" providerId="ADAL" clId="{C0428D62-0396-4C48-AD6E-D8EA27349F18}" dt="2022-09-28T09:23:34.466" v="9" actId="1076"/>
          <ac:picMkLst>
            <pc:docMk/>
            <pc:sldMk cId="2620923799" sldId="506"/>
            <ac:picMk id="5" creationId="{E8433406-0574-4C39-A0BC-C7E67323D8DA}"/>
          </ac:picMkLst>
        </pc:picChg>
        <pc:picChg chg="add mod modCrop">
          <ac:chgData name="Irene Bueno" userId="0314d85f-60b9-4734-bd16-72ba007358df" providerId="ADAL" clId="{C0428D62-0396-4C48-AD6E-D8EA27349F18}" dt="2022-09-28T09:23:41.847" v="11" actId="14100"/>
          <ac:picMkLst>
            <pc:docMk/>
            <pc:sldMk cId="2620923799" sldId="506"/>
            <ac:picMk id="18" creationId="{0E8C34A3-8C35-442E-BE0A-D285546727FB}"/>
          </ac:picMkLst>
        </pc:picChg>
      </pc:sldChg>
      <pc:sldChg chg="addSp delSp modSp add mod ord setBg">
        <pc:chgData name="Irene Bueno" userId="0314d85f-60b9-4734-bd16-72ba007358df" providerId="ADAL" clId="{C0428D62-0396-4C48-AD6E-D8EA27349F18}" dt="2022-09-28T10:43:36.541" v="416"/>
        <pc:sldMkLst>
          <pc:docMk/>
          <pc:sldMk cId="5716694" sldId="507"/>
        </pc:sldMkLst>
        <pc:spChg chg="del">
          <ac:chgData name="Irene Bueno" userId="0314d85f-60b9-4734-bd16-72ba007358df" providerId="ADAL" clId="{C0428D62-0396-4C48-AD6E-D8EA27349F18}" dt="2022-09-28T10:02:22.347" v="167" actId="478"/>
          <ac:spMkLst>
            <pc:docMk/>
            <pc:sldMk cId="5716694" sldId="507"/>
            <ac:spMk id="2" creationId="{BAD2ED64-B46E-4607-A43A-AEC6EB32C171}"/>
          </ac:spMkLst>
        </pc:spChg>
        <pc:spChg chg="del">
          <ac:chgData name="Irene Bueno" userId="0314d85f-60b9-4734-bd16-72ba007358df" providerId="ADAL" clId="{C0428D62-0396-4C48-AD6E-D8EA27349F18}" dt="2022-09-28T10:02:16.233" v="165" actId="478"/>
          <ac:spMkLst>
            <pc:docMk/>
            <pc:sldMk cId="5716694" sldId="507"/>
            <ac:spMk id="3" creationId="{C348DA7C-BE0C-4676-BE6B-15FEAFE3F785}"/>
          </ac:spMkLst>
        </pc:spChg>
        <pc:spChg chg="add del mod">
          <ac:chgData name="Irene Bueno" userId="0314d85f-60b9-4734-bd16-72ba007358df" providerId="ADAL" clId="{C0428D62-0396-4C48-AD6E-D8EA27349F18}" dt="2022-09-28T10:02:19.599" v="166" actId="478"/>
          <ac:spMkLst>
            <pc:docMk/>
            <pc:sldMk cId="5716694" sldId="507"/>
            <ac:spMk id="5" creationId="{05C4B01E-F404-4FC9-BB56-50A297A452D1}"/>
          </ac:spMkLst>
        </pc:spChg>
        <pc:spChg chg="add del mod">
          <ac:chgData name="Irene Bueno" userId="0314d85f-60b9-4734-bd16-72ba007358df" providerId="ADAL" clId="{C0428D62-0396-4C48-AD6E-D8EA27349F18}" dt="2022-09-28T10:02:33.266" v="169" actId="478"/>
          <ac:spMkLst>
            <pc:docMk/>
            <pc:sldMk cId="5716694" sldId="507"/>
            <ac:spMk id="7" creationId="{67CDC8F3-3D1B-406A-9EA0-7B342F56C5D8}"/>
          </ac:spMkLst>
        </pc:spChg>
        <pc:spChg chg="add mod">
          <ac:chgData name="Irene Bueno" userId="0314d85f-60b9-4734-bd16-72ba007358df" providerId="ADAL" clId="{C0428D62-0396-4C48-AD6E-D8EA27349F18}" dt="2022-09-28T10:17:37.136" v="241" actId="1076"/>
          <ac:spMkLst>
            <pc:docMk/>
            <pc:sldMk cId="5716694" sldId="507"/>
            <ac:spMk id="8" creationId="{FC6B3E84-128E-41C1-95FE-D3E5BAC699CE}"/>
          </ac:spMkLst>
        </pc:spChg>
        <pc:spChg chg="add mod">
          <ac:chgData name="Irene Bueno" userId="0314d85f-60b9-4734-bd16-72ba007358df" providerId="ADAL" clId="{C0428D62-0396-4C48-AD6E-D8EA27349F18}" dt="2022-09-28T10:17:28.142" v="239" actId="1076"/>
          <ac:spMkLst>
            <pc:docMk/>
            <pc:sldMk cId="5716694" sldId="507"/>
            <ac:spMk id="12" creationId="{F0B8FC50-53BD-4189-A9C8-6F5A6EDEB0E8}"/>
          </ac:spMkLst>
        </pc:spChg>
        <pc:picChg chg="add mod">
          <ac:chgData name="Irene Bueno" userId="0314d85f-60b9-4734-bd16-72ba007358df" providerId="ADAL" clId="{C0428D62-0396-4C48-AD6E-D8EA27349F18}" dt="2022-09-28T10:17:30.465" v="240" actId="1076"/>
          <ac:picMkLst>
            <pc:docMk/>
            <pc:sldMk cId="5716694" sldId="507"/>
            <ac:picMk id="10" creationId="{B17B8D06-C687-4328-B63A-60EFCE1926B2}"/>
          </ac:picMkLst>
        </pc:picChg>
      </pc:sldChg>
      <pc:sldChg chg="addSp delSp modSp add del mod">
        <pc:chgData name="Irene Bueno" userId="0314d85f-60b9-4734-bd16-72ba007358df" providerId="ADAL" clId="{C0428D62-0396-4C48-AD6E-D8EA27349F18}" dt="2022-09-28T10:17:39.043" v="242" actId="47"/>
        <pc:sldMkLst>
          <pc:docMk/>
          <pc:sldMk cId="426500420" sldId="508"/>
        </pc:sldMkLst>
        <pc:spChg chg="mod">
          <ac:chgData name="Irene Bueno" userId="0314d85f-60b9-4734-bd16-72ba007358df" providerId="ADAL" clId="{C0428D62-0396-4C48-AD6E-D8EA27349F18}" dt="2022-09-28T10:03:22.568" v="192" actId="20577"/>
          <ac:spMkLst>
            <pc:docMk/>
            <pc:sldMk cId="426500420" sldId="508"/>
            <ac:spMk id="8" creationId="{FC6B3E84-128E-41C1-95FE-D3E5BAC699CE}"/>
          </ac:spMkLst>
        </pc:spChg>
        <pc:picChg chg="add mod">
          <ac:chgData name="Irene Bueno" userId="0314d85f-60b9-4734-bd16-72ba007358df" providerId="ADAL" clId="{C0428D62-0396-4C48-AD6E-D8EA27349F18}" dt="2022-09-28T10:15:50.784" v="222" actId="1076"/>
          <ac:picMkLst>
            <pc:docMk/>
            <pc:sldMk cId="426500420" sldId="508"/>
            <ac:picMk id="3" creationId="{A7645E03-E9FD-420C-9025-0D0DE6831F75}"/>
          </ac:picMkLst>
        </pc:picChg>
        <pc:picChg chg="del">
          <ac:chgData name="Irene Bueno" userId="0314d85f-60b9-4734-bd16-72ba007358df" providerId="ADAL" clId="{C0428D62-0396-4C48-AD6E-D8EA27349F18}" dt="2022-09-28T10:03:24.402" v="193" actId="478"/>
          <ac:picMkLst>
            <pc:docMk/>
            <pc:sldMk cId="426500420" sldId="508"/>
            <ac:picMk id="10" creationId="{B17B8D06-C687-4328-B63A-60EFCE1926B2}"/>
          </ac:picMkLst>
        </pc:picChg>
      </pc:sldChg>
      <pc:sldChg chg="addSp delSp modSp add mod setBg">
        <pc:chgData name="Irene Bueno" userId="0314d85f-60b9-4734-bd16-72ba007358df" providerId="ADAL" clId="{C0428D62-0396-4C48-AD6E-D8EA27349F18}" dt="2022-09-28T10:57:34.332" v="570" actId="1038"/>
        <pc:sldMkLst>
          <pc:docMk/>
          <pc:sldMk cId="3202969001" sldId="508"/>
        </pc:sldMkLst>
        <pc:spChg chg="mod">
          <ac:chgData name="Irene Bueno" userId="0314d85f-60b9-4734-bd16-72ba007358df" providerId="ADAL" clId="{C0428D62-0396-4C48-AD6E-D8EA27349F18}" dt="2022-09-28T10:57:07.359" v="559" actId="1076"/>
          <ac:spMkLst>
            <pc:docMk/>
            <pc:sldMk cId="3202969001" sldId="508"/>
            <ac:spMk id="8" creationId="{FC6B3E84-128E-41C1-95FE-D3E5BAC699CE}"/>
          </ac:spMkLst>
        </pc:spChg>
        <pc:spChg chg="mod">
          <ac:chgData name="Irene Bueno" userId="0314d85f-60b9-4734-bd16-72ba007358df" providerId="ADAL" clId="{C0428D62-0396-4C48-AD6E-D8EA27349F18}" dt="2022-09-28T10:57:27.970" v="565" actId="20577"/>
          <ac:spMkLst>
            <pc:docMk/>
            <pc:sldMk cId="3202969001" sldId="508"/>
            <ac:spMk id="12" creationId="{F0B8FC50-53BD-4189-A9C8-6F5A6EDEB0E8}"/>
          </ac:spMkLst>
        </pc:spChg>
        <pc:picChg chg="add mod">
          <ac:chgData name="Irene Bueno" userId="0314d85f-60b9-4734-bd16-72ba007358df" providerId="ADAL" clId="{C0428D62-0396-4C48-AD6E-D8EA27349F18}" dt="2022-09-28T10:57:34.332" v="570" actId="1038"/>
          <ac:picMkLst>
            <pc:docMk/>
            <pc:sldMk cId="3202969001" sldId="508"/>
            <ac:picMk id="3" creationId="{22DCB41E-1DA5-4FA9-A7F4-B3D6B52FA351}"/>
          </ac:picMkLst>
        </pc:picChg>
        <pc:picChg chg="del">
          <ac:chgData name="Irene Bueno" userId="0314d85f-60b9-4734-bd16-72ba007358df" providerId="ADAL" clId="{C0428D62-0396-4C48-AD6E-D8EA27349F18}" dt="2022-09-28T10:18:08.330" v="250" actId="478"/>
          <ac:picMkLst>
            <pc:docMk/>
            <pc:sldMk cId="3202969001" sldId="508"/>
            <ac:picMk id="10" creationId="{B17B8D06-C687-4328-B63A-60EFCE1926B2}"/>
          </ac:picMkLst>
        </pc:picChg>
      </pc:sldChg>
      <pc:sldChg chg="addSp delSp modSp add mod setBg">
        <pc:chgData name="Irene Bueno" userId="0314d85f-60b9-4734-bd16-72ba007358df" providerId="ADAL" clId="{C0428D62-0396-4C48-AD6E-D8EA27349F18}" dt="2022-09-28T10:55:14.420" v="540" actId="1036"/>
        <pc:sldMkLst>
          <pc:docMk/>
          <pc:sldMk cId="3139895721" sldId="509"/>
        </pc:sldMkLst>
        <pc:spChg chg="mod">
          <ac:chgData name="Irene Bueno" userId="0314d85f-60b9-4734-bd16-72ba007358df" providerId="ADAL" clId="{C0428D62-0396-4C48-AD6E-D8EA27349F18}" dt="2022-09-28T10:18:30.194" v="258" actId="20577"/>
          <ac:spMkLst>
            <pc:docMk/>
            <pc:sldMk cId="3139895721" sldId="509"/>
            <ac:spMk id="8" creationId="{FC6B3E84-128E-41C1-95FE-D3E5BAC699CE}"/>
          </ac:spMkLst>
        </pc:spChg>
        <pc:spChg chg="mod">
          <ac:chgData name="Irene Bueno" userId="0314d85f-60b9-4734-bd16-72ba007358df" providerId="ADAL" clId="{C0428D62-0396-4C48-AD6E-D8EA27349F18}" dt="2022-09-28T10:18:58.996" v="262"/>
          <ac:spMkLst>
            <pc:docMk/>
            <pc:sldMk cId="3139895721" sldId="509"/>
            <ac:spMk id="12" creationId="{F0B8FC50-53BD-4189-A9C8-6F5A6EDEB0E8}"/>
          </ac:spMkLst>
        </pc:spChg>
        <pc:picChg chg="del">
          <ac:chgData name="Irene Bueno" userId="0314d85f-60b9-4734-bd16-72ba007358df" providerId="ADAL" clId="{C0428D62-0396-4C48-AD6E-D8EA27349F18}" dt="2022-09-28T10:18:32.056" v="259" actId="478"/>
          <ac:picMkLst>
            <pc:docMk/>
            <pc:sldMk cId="3139895721" sldId="509"/>
            <ac:picMk id="3" creationId="{22DCB41E-1DA5-4FA9-A7F4-B3D6B52FA351}"/>
          </ac:picMkLst>
        </pc:picChg>
        <pc:picChg chg="add del mod ord">
          <ac:chgData name="Irene Bueno" userId="0314d85f-60b9-4734-bd16-72ba007358df" providerId="ADAL" clId="{C0428D62-0396-4C48-AD6E-D8EA27349F18}" dt="2022-09-28T10:55:03.481" v="510" actId="478"/>
          <ac:picMkLst>
            <pc:docMk/>
            <pc:sldMk cId="3139895721" sldId="509"/>
            <ac:picMk id="4" creationId="{90454E3D-B179-4BD8-B4ED-2FB1C62D2A9F}"/>
          </ac:picMkLst>
        </pc:picChg>
        <pc:picChg chg="add mod">
          <ac:chgData name="Irene Bueno" userId="0314d85f-60b9-4734-bd16-72ba007358df" providerId="ADAL" clId="{C0428D62-0396-4C48-AD6E-D8EA27349F18}" dt="2022-09-28T10:55:14.420" v="540" actId="1036"/>
          <ac:picMkLst>
            <pc:docMk/>
            <pc:sldMk cId="3139895721" sldId="509"/>
            <ac:picMk id="6" creationId="{0F77850D-E6DC-4615-85DC-96A36E8EA3FB}"/>
          </ac:picMkLst>
        </pc:picChg>
      </pc:sldChg>
      <pc:sldChg chg="modSp add del mod">
        <pc:chgData name="Irene Bueno" userId="0314d85f-60b9-4734-bd16-72ba007358df" providerId="ADAL" clId="{C0428D62-0396-4C48-AD6E-D8EA27349F18}" dt="2022-09-28T10:17:39.773" v="243" actId="47"/>
        <pc:sldMkLst>
          <pc:docMk/>
          <pc:sldMk cId="3447420649" sldId="509"/>
        </pc:sldMkLst>
        <pc:spChg chg="mod">
          <ac:chgData name="Irene Bueno" userId="0314d85f-60b9-4734-bd16-72ba007358df" providerId="ADAL" clId="{C0428D62-0396-4C48-AD6E-D8EA27349F18}" dt="2022-09-28T10:15:58.592" v="226" actId="20577"/>
          <ac:spMkLst>
            <pc:docMk/>
            <pc:sldMk cId="3447420649" sldId="509"/>
            <ac:spMk id="8" creationId="{FC6B3E84-128E-41C1-95FE-D3E5BAC699CE}"/>
          </ac:spMkLst>
        </pc:spChg>
      </pc:sldChg>
      <pc:sldChg chg="addSp delSp modSp add mod setBg">
        <pc:chgData name="Irene Bueno" userId="0314d85f-60b9-4734-bd16-72ba007358df" providerId="ADAL" clId="{C0428D62-0396-4C48-AD6E-D8EA27349F18}" dt="2022-09-28T10:56:40.453" v="554" actId="1036"/>
        <pc:sldMkLst>
          <pc:docMk/>
          <pc:sldMk cId="3266526250" sldId="510"/>
        </pc:sldMkLst>
        <pc:spChg chg="mod">
          <ac:chgData name="Irene Bueno" userId="0314d85f-60b9-4734-bd16-72ba007358df" providerId="ADAL" clId="{C0428D62-0396-4C48-AD6E-D8EA27349F18}" dt="2022-09-28T10:56:33.569" v="550" actId="1076"/>
          <ac:spMkLst>
            <pc:docMk/>
            <pc:sldMk cId="3266526250" sldId="510"/>
            <ac:spMk id="8" creationId="{FC6B3E84-128E-41C1-95FE-D3E5BAC699CE}"/>
          </ac:spMkLst>
        </pc:spChg>
        <pc:spChg chg="mod">
          <ac:chgData name="Irene Bueno" userId="0314d85f-60b9-4734-bd16-72ba007358df" providerId="ADAL" clId="{C0428D62-0396-4C48-AD6E-D8EA27349F18}" dt="2022-09-28T10:56:30.612" v="549" actId="1076"/>
          <ac:spMkLst>
            <pc:docMk/>
            <pc:sldMk cId="3266526250" sldId="510"/>
            <ac:spMk id="12" creationId="{F0B8FC50-53BD-4189-A9C8-6F5A6EDEB0E8}"/>
          </ac:spMkLst>
        </pc:spChg>
        <pc:picChg chg="add del mod modCrop">
          <ac:chgData name="Irene Bueno" userId="0314d85f-60b9-4734-bd16-72ba007358df" providerId="ADAL" clId="{C0428D62-0396-4C48-AD6E-D8EA27349F18}" dt="2022-09-28T10:55:57.381" v="541" actId="478"/>
          <ac:picMkLst>
            <pc:docMk/>
            <pc:sldMk cId="3266526250" sldId="510"/>
            <ac:picMk id="3" creationId="{3A0FDD25-4DCF-4338-B5CB-FB1A1428726A}"/>
          </ac:picMkLst>
        </pc:picChg>
        <pc:picChg chg="del">
          <ac:chgData name="Irene Bueno" userId="0314d85f-60b9-4734-bd16-72ba007358df" providerId="ADAL" clId="{C0428D62-0396-4C48-AD6E-D8EA27349F18}" dt="2022-09-28T10:20:27.843" v="279" actId="478"/>
          <ac:picMkLst>
            <pc:docMk/>
            <pc:sldMk cId="3266526250" sldId="510"/>
            <ac:picMk id="4" creationId="{90454E3D-B179-4BD8-B4ED-2FB1C62D2A9F}"/>
          </ac:picMkLst>
        </pc:picChg>
        <pc:picChg chg="add mod">
          <ac:chgData name="Irene Bueno" userId="0314d85f-60b9-4734-bd16-72ba007358df" providerId="ADAL" clId="{C0428D62-0396-4C48-AD6E-D8EA27349F18}" dt="2022-09-28T10:56:40.453" v="554" actId="1036"/>
          <ac:picMkLst>
            <pc:docMk/>
            <pc:sldMk cId="3266526250" sldId="510"/>
            <ac:picMk id="6" creationId="{D118987B-59C8-4736-985D-C08CC6AD5478}"/>
          </ac:picMkLst>
        </pc:picChg>
      </pc:sldChg>
      <pc:sldChg chg="addSp delSp modSp add mod setBg">
        <pc:chgData name="Irene Bueno" userId="0314d85f-60b9-4734-bd16-72ba007358df" providerId="ADAL" clId="{C0428D62-0396-4C48-AD6E-D8EA27349F18}" dt="2022-09-28T10:24:55.639" v="344" actId="14100"/>
        <pc:sldMkLst>
          <pc:docMk/>
          <pc:sldMk cId="1409972059" sldId="511"/>
        </pc:sldMkLst>
        <pc:spChg chg="add mod">
          <ac:chgData name="Irene Bueno" userId="0314d85f-60b9-4734-bd16-72ba007358df" providerId="ADAL" clId="{C0428D62-0396-4C48-AD6E-D8EA27349F18}" dt="2022-09-28T10:24:35.142" v="337" actId="1076"/>
          <ac:spMkLst>
            <pc:docMk/>
            <pc:sldMk cId="1409972059" sldId="511"/>
            <ac:spMk id="6" creationId="{B1E6640B-F393-4673-BF9D-17E96DCE63B6}"/>
          </ac:spMkLst>
        </pc:spChg>
        <pc:spChg chg="add mod">
          <ac:chgData name="Irene Bueno" userId="0314d85f-60b9-4734-bd16-72ba007358df" providerId="ADAL" clId="{C0428D62-0396-4C48-AD6E-D8EA27349F18}" dt="2022-09-28T10:24:28.937" v="336" actId="1076"/>
          <ac:spMkLst>
            <pc:docMk/>
            <pc:sldMk cId="1409972059" sldId="511"/>
            <ac:spMk id="7" creationId="{EA8C3A32-CE19-4C65-965C-EFA99F27BC33}"/>
          </ac:spMkLst>
        </pc:spChg>
        <pc:spChg chg="mod">
          <ac:chgData name="Irene Bueno" userId="0314d85f-60b9-4734-bd16-72ba007358df" providerId="ADAL" clId="{C0428D62-0396-4C48-AD6E-D8EA27349F18}" dt="2022-09-28T10:22:18.022" v="307" actId="1076"/>
          <ac:spMkLst>
            <pc:docMk/>
            <pc:sldMk cId="1409972059" sldId="511"/>
            <ac:spMk id="8" creationId="{FC6B3E84-128E-41C1-95FE-D3E5BAC699CE}"/>
          </ac:spMkLst>
        </pc:spChg>
        <pc:spChg chg="del">
          <ac:chgData name="Irene Bueno" userId="0314d85f-60b9-4734-bd16-72ba007358df" providerId="ADAL" clId="{C0428D62-0396-4C48-AD6E-D8EA27349F18}" dt="2022-09-28T10:22:22.015" v="308" actId="478"/>
          <ac:spMkLst>
            <pc:docMk/>
            <pc:sldMk cId="1409972059" sldId="511"/>
            <ac:spMk id="12" creationId="{F0B8FC50-53BD-4189-A9C8-6F5A6EDEB0E8}"/>
          </ac:spMkLst>
        </pc:spChg>
        <pc:picChg chg="del">
          <ac:chgData name="Irene Bueno" userId="0314d85f-60b9-4734-bd16-72ba007358df" providerId="ADAL" clId="{C0428D62-0396-4C48-AD6E-D8EA27349F18}" dt="2022-09-28T10:22:01.508" v="300" actId="478"/>
          <ac:picMkLst>
            <pc:docMk/>
            <pc:sldMk cId="1409972059" sldId="511"/>
            <ac:picMk id="3" creationId="{3A0FDD25-4DCF-4338-B5CB-FB1A1428726A}"/>
          </ac:picMkLst>
        </pc:picChg>
        <pc:picChg chg="add mod">
          <ac:chgData name="Irene Bueno" userId="0314d85f-60b9-4734-bd16-72ba007358df" providerId="ADAL" clId="{C0428D62-0396-4C48-AD6E-D8EA27349F18}" dt="2022-09-28T10:24:55.639" v="344" actId="14100"/>
          <ac:picMkLst>
            <pc:docMk/>
            <pc:sldMk cId="1409972059" sldId="511"/>
            <ac:picMk id="4" creationId="{50F82A80-18DD-41BE-A635-9965CA382BE8}"/>
          </ac:picMkLst>
        </pc:picChg>
        <pc:picChg chg="add mod">
          <ac:chgData name="Irene Bueno" userId="0314d85f-60b9-4734-bd16-72ba007358df" providerId="ADAL" clId="{C0428D62-0396-4C48-AD6E-D8EA27349F18}" dt="2022-09-28T10:24:37.084" v="338" actId="1076"/>
          <ac:picMkLst>
            <pc:docMk/>
            <pc:sldMk cId="1409972059" sldId="511"/>
            <ac:picMk id="5" creationId="{60DB63B7-AA5C-4DE8-82D8-F70A002035DF}"/>
          </ac:picMkLst>
        </pc:picChg>
      </pc:sldChg>
      <pc:sldChg chg="add del">
        <pc:chgData name="Irene Bueno" userId="0314d85f-60b9-4734-bd16-72ba007358df" providerId="ADAL" clId="{C0428D62-0396-4C48-AD6E-D8EA27349F18}" dt="2022-09-28T10:21:46.442" v="294"/>
        <pc:sldMkLst>
          <pc:docMk/>
          <pc:sldMk cId="2768778803" sldId="512"/>
        </pc:sldMkLst>
      </pc:sldChg>
      <pc:sldChg chg="addSp delSp modSp add mod setBg">
        <pc:chgData name="Irene Bueno" userId="0314d85f-60b9-4734-bd16-72ba007358df" providerId="ADAL" clId="{C0428D62-0396-4C48-AD6E-D8EA27349F18}" dt="2022-09-28T11:16:52.871" v="685" actId="1036"/>
        <pc:sldMkLst>
          <pc:docMk/>
          <pc:sldMk cId="3639171701" sldId="512"/>
        </pc:sldMkLst>
        <pc:spChg chg="mod">
          <ac:chgData name="Irene Bueno" userId="0314d85f-60b9-4734-bd16-72ba007358df" providerId="ADAL" clId="{C0428D62-0396-4C48-AD6E-D8EA27349F18}" dt="2022-09-28T11:16:44.608" v="674" actId="20577"/>
          <ac:spMkLst>
            <pc:docMk/>
            <pc:sldMk cId="3639171701" sldId="512"/>
            <ac:spMk id="6" creationId="{B1E6640B-F393-4673-BF9D-17E96DCE63B6}"/>
          </ac:spMkLst>
        </pc:spChg>
        <pc:spChg chg="mod">
          <ac:chgData name="Irene Bueno" userId="0314d85f-60b9-4734-bd16-72ba007358df" providerId="ADAL" clId="{C0428D62-0396-4C48-AD6E-D8EA27349F18}" dt="2022-09-28T10:43:30.095" v="415" actId="1076"/>
          <ac:spMkLst>
            <pc:docMk/>
            <pc:sldMk cId="3639171701" sldId="512"/>
            <ac:spMk id="7" creationId="{EA8C3A32-CE19-4C65-965C-EFA99F27BC33}"/>
          </ac:spMkLst>
        </pc:spChg>
        <pc:spChg chg="del">
          <ac:chgData name="Irene Bueno" userId="0314d85f-60b9-4734-bd16-72ba007358df" providerId="ADAL" clId="{C0428D62-0396-4C48-AD6E-D8EA27349F18}" dt="2022-09-28T10:42:01.325" v="387" actId="478"/>
          <ac:spMkLst>
            <pc:docMk/>
            <pc:sldMk cId="3639171701" sldId="512"/>
            <ac:spMk id="8" creationId="{FC6B3E84-128E-41C1-95FE-D3E5BAC699CE}"/>
          </ac:spMkLst>
        </pc:spChg>
        <pc:grpChg chg="add del mod">
          <ac:chgData name="Irene Bueno" userId="0314d85f-60b9-4734-bd16-72ba007358df" providerId="ADAL" clId="{C0428D62-0396-4C48-AD6E-D8EA27349F18}" dt="2022-09-28T10:43:04.136" v="407" actId="478"/>
          <ac:grpSpMkLst>
            <pc:docMk/>
            <pc:sldMk cId="3639171701" sldId="512"/>
            <ac:grpSpMk id="9" creationId="{6B487872-03B9-4980-BAFF-F846B82EEE94}"/>
          </ac:grpSpMkLst>
        </pc:grpChg>
        <pc:picChg chg="add del mod">
          <ac:chgData name="Irene Bueno" userId="0314d85f-60b9-4734-bd16-72ba007358df" providerId="ADAL" clId="{C0428D62-0396-4C48-AD6E-D8EA27349F18}" dt="2022-09-28T11:09:21.337" v="622" actId="478"/>
          <ac:picMkLst>
            <pc:docMk/>
            <pc:sldMk cId="3639171701" sldId="512"/>
            <ac:picMk id="3" creationId="{5D1C29EA-086B-46BF-825F-292B91A40295}"/>
          </ac:picMkLst>
        </pc:picChg>
        <pc:picChg chg="mod">
          <ac:chgData name="Irene Bueno" userId="0314d85f-60b9-4734-bd16-72ba007358df" providerId="ADAL" clId="{C0428D62-0396-4C48-AD6E-D8EA27349F18}" dt="2022-09-28T10:43:27.038" v="414" actId="14100"/>
          <ac:picMkLst>
            <pc:docMk/>
            <pc:sldMk cId="3639171701" sldId="512"/>
            <ac:picMk id="4" creationId="{50F82A80-18DD-41BE-A635-9965CA382BE8}"/>
          </ac:picMkLst>
        </pc:picChg>
        <pc:picChg chg="del">
          <ac:chgData name="Irene Bueno" userId="0314d85f-60b9-4734-bd16-72ba007358df" providerId="ADAL" clId="{C0428D62-0396-4C48-AD6E-D8EA27349F18}" dt="2022-09-28T10:42:13.591" v="397" actId="478"/>
          <ac:picMkLst>
            <pc:docMk/>
            <pc:sldMk cId="3639171701" sldId="512"/>
            <ac:picMk id="5" creationId="{60DB63B7-AA5C-4DE8-82D8-F70A002035DF}"/>
          </ac:picMkLst>
        </pc:picChg>
        <pc:picChg chg="del mod topLvl">
          <ac:chgData name="Irene Bueno" userId="0314d85f-60b9-4734-bd16-72ba007358df" providerId="ADAL" clId="{C0428D62-0396-4C48-AD6E-D8EA27349F18}" dt="2022-09-28T10:43:04.136" v="407" actId="478"/>
          <ac:picMkLst>
            <pc:docMk/>
            <pc:sldMk cId="3639171701" sldId="512"/>
            <ac:picMk id="10" creationId="{61421B33-2B4D-4878-8F66-677EC45EA0B6}"/>
          </ac:picMkLst>
        </pc:picChg>
        <pc:picChg chg="mod topLvl">
          <ac:chgData name="Irene Bueno" userId="0314d85f-60b9-4734-bd16-72ba007358df" providerId="ADAL" clId="{C0428D62-0396-4C48-AD6E-D8EA27349F18}" dt="2022-09-28T10:43:17.945" v="411" actId="1076"/>
          <ac:picMkLst>
            <pc:docMk/>
            <pc:sldMk cId="3639171701" sldId="512"/>
            <ac:picMk id="11" creationId="{75FAEE27-D862-4885-8B05-70703808BE3B}"/>
          </ac:picMkLst>
        </pc:picChg>
        <pc:picChg chg="add del mod">
          <ac:chgData name="Irene Bueno" userId="0314d85f-60b9-4734-bd16-72ba007358df" providerId="ADAL" clId="{C0428D62-0396-4C48-AD6E-D8EA27349F18}" dt="2022-09-28T11:11:15.993" v="626" actId="478"/>
          <ac:picMkLst>
            <pc:docMk/>
            <pc:sldMk cId="3639171701" sldId="512"/>
            <ac:picMk id="13" creationId="{B53E2B33-25F8-44CC-82E6-E0EAF08CBE36}"/>
          </ac:picMkLst>
        </pc:picChg>
        <pc:picChg chg="add del mod">
          <ac:chgData name="Irene Bueno" userId="0314d85f-60b9-4734-bd16-72ba007358df" providerId="ADAL" clId="{C0428D62-0396-4C48-AD6E-D8EA27349F18}" dt="2022-09-28T11:11:25.972" v="630" actId="478"/>
          <ac:picMkLst>
            <pc:docMk/>
            <pc:sldMk cId="3639171701" sldId="512"/>
            <ac:picMk id="15" creationId="{DB28802C-D4F9-4675-BAA0-54A392AAB4A9}"/>
          </ac:picMkLst>
        </pc:picChg>
        <pc:picChg chg="add del mod">
          <ac:chgData name="Irene Bueno" userId="0314d85f-60b9-4734-bd16-72ba007358df" providerId="ADAL" clId="{C0428D62-0396-4C48-AD6E-D8EA27349F18}" dt="2022-09-28T11:11:55.180" v="634" actId="478"/>
          <ac:picMkLst>
            <pc:docMk/>
            <pc:sldMk cId="3639171701" sldId="512"/>
            <ac:picMk id="17" creationId="{D337F993-1BA4-4DAB-BEC5-364E5B615A6D}"/>
          </ac:picMkLst>
        </pc:picChg>
        <pc:picChg chg="add del mod">
          <ac:chgData name="Irene Bueno" userId="0314d85f-60b9-4734-bd16-72ba007358df" providerId="ADAL" clId="{C0428D62-0396-4C48-AD6E-D8EA27349F18}" dt="2022-09-28T11:14:40.159" v="636" actId="478"/>
          <ac:picMkLst>
            <pc:docMk/>
            <pc:sldMk cId="3639171701" sldId="512"/>
            <ac:picMk id="19" creationId="{2D945FC8-A6D7-4D7A-A724-C2757E46B2E1}"/>
          </ac:picMkLst>
        </pc:picChg>
        <pc:picChg chg="add del mod">
          <ac:chgData name="Irene Bueno" userId="0314d85f-60b9-4734-bd16-72ba007358df" providerId="ADAL" clId="{C0428D62-0396-4C48-AD6E-D8EA27349F18}" dt="2022-09-28T11:15:26.048" v="639" actId="478"/>
          <ac:picMkLst>
            <pc:docMk/>
            <pc:sldMk cId="3639171701" sldId="512"/>
            <ac:picMk id="21" creationId="{C6D4D4ED-9EC1-4A01-AB28-39BC8E9CB0FE}"/>
          </ac:picMkLst>
        </pc:picChg>
        <pc:picChg chg="add mod">
          <ac:chgData name="Irene Bueno" userId="0314d85f-60b9-4734-bd16-72ba007358df" providerId="ADAL" clId="{C0428D62-0396-4C48-AD6E-D8EA27349F18}" dt="2022-09-28T11:16:52.871" v="685" actId="1036"/>
          <ac:picMkLst>
            <pc:docMk/>
            <pc:sldMk cId="3639171701" sldId="512"/>
            <ac:picMk id="23" creationId="{8BABE9D5-BD08-438B-9774-6A0A7A527543}"/>
          </ac:picMkLst>
        </pc:picChg>
      </pc:sldChg>
      <pc:sldChg chg="addSp delSp modSp add mod setBg">
        <pc:chgData name="Irene Bueno" userId="0314d85f-60b9-4734-bd16-72ba007358df" providerId="ADAL" clId="{C0428D62-0396-4C48-AD6E-D8EA27349F18}" dt="2022-09-28T10:47:29.263" v="461" actId="14100"/>
        <pc:sldMkLst>
          <pc:docMk/>
          <pc:sldMk cId="841486854" sldId="513"/>
        </pc:sldMkLst>
        <pc:spChg chg="mod">
          <ac:chgData name="Irene Bueno" userId="0314d85f-60b9-4734-bd16-72ba007358df" providerId="ADAL" clId="{C0428D62-0396-4C48-AD6E-D8EA27349F18}" dt="2022-09-28T10:45:29.657" v="442" actId="20577"/>
          <ac:spMkLst>
            <pc:docMk/>
            <pc:sldMk cId="841486854" sldId="513"/>
            <ac:spMk id="7" creationId="{EA8C3A32-CE19-4C65-965C-EFA99F27BC33}"/>
          </ac:spMkLst>
        </pc:spChg>
        <pc:spChg chg="add mod">
          <ac:chgData name="Irene Bueno" userId="0314d85f-60b9-4734-bd16-72ba007358df" providerId="ADAL" clId="{C0428D62-0396-4C48-AD6E-D8EA27349F18}" dt="2022-09-28T10:47:23.503" v="460" actId="14100"/>
          <ac:spMkLst>
            <pc:docMk/>
            <pc:sldMk cId="841486854" sldId="513"/>
            <ac:spMk id="8" creationId="{5154153A-44BF-4943-A9CB-FDCFDA939ED5}"/>
          </ac:spMkLst>
        </pc:spChg>
        <pc:spChg chg="add mod">
          <ac:chgData name="Irene Bueno" userId="0314d85f-60b9-4734-bd16-72ba007358df" providerId="ADAL" clId="{C0428D62-0396-4C48-AD6E-D8EA27349F18}" dt="2022-09-28T10:47:29.263" v="461" actId="14100"/>
          <ac:spMkLst>
            <pc:docMk/>
            <pc:sldMk cId="841486854" sldId="513"/>
            <ac:spMk id="9" creationId="{85919FAD-CB5F-4AFA-A5A0-AAFA904CD8B9}"/>
          </ac:spMkLst>
        </pc:spChg>
        <pc:picChg chg="del">
          <ac:chgData name="Irene Bueno" userId="0314d85f-60b9-4734-bd16-72ba007358df" providerId="ADAL" clId="{C0428D62-0396-4C48-AD6E-D8EA27349F18}" dt="2022-09-28T10:45:04.192" v="425" actId="478"/>
          <ac:picMkLst>
            <pc:docMk/>
            <pc:sldMk cId="841486854" sldId="513"/>
            <ac:picMk id="4" creationId="{50F82A80-18DD-41BE-A635-9965CA382BE8}"/>
          </ac:picMkLst>
        </pc:picChg>
        <pc:picChg chg="add mod">
          <ac:chgData name="Irene Bueno" userId="0314d85f-60b9-4734-bd16-72ba007358df" providerId="ADAL" clId="{C0428D62-0396-4C48-AD6E-D8EA27349F18}" dt="2022-09-28T10:47:16.944" v="459" actId="1076"/>
          <ac:picMkLst>
            <pc:docMk/>
            <pc:sldMk cId="841486854" sldId="513"/>
            <ac:picMk id="5" creationId="{86422CFA-6085-45E1-B52F-A5007DF3D1E2}"/>
          </ac:picMkLst>
        </pc:picChg>
      </pc:sldChg>
      <pc:sldChg chg="addSp delSp modSp add mod setBg">
        <pc:chgData name="Irene Bueno" userId="0314d85f-60b9-4734-bd16-72ba007358df" providerId="ADAL" clId="{C0428D62-0396-4C48-AD6E-D8EA27349F18}" dt="2022-09-28T10:59:17.197" v="574" actId="1076"/>
        <pc:sldMkLst>
          <pc:docMk/>
          <pc:sldMk cId="3596993140" sldId="514"/>
        </pc:sldMkLst>
        <pc:spChg chg="del">
          <ac:chgData name="Irene Bueno" userId="0314d85f-60b9-4734-bd16-72ba007358df" providerId="ADAL" clId="{C0428D62-0396-4C48-AD6E-D8EA27349F18}" dt="2022-09-28T10:48:32.012" v="465" actId="478"/>
          <ac:spMkLst>
            <pc:docMk/>
            <pc:sldMk cId="3596993140" sldId="514"/>
            <ac:spMk id="6" creationId="{B1E6640B-F393-4673-BF9D-17E96DCE63B6}"/>
          </ac:spMkLst>
        </pc:spChg>
        <pc:spChg chg="mod">
          <ac:chgData name="Irene Bueno" userId="0314d85f-60b9-4734-bd16-72ba007358df" providerId="ADAL" clId="{C0428D62-0396-4C48-AD6E-D8EA27349F18}" dt="2022-09-28T10:48:45.040" v="476" actId="20577"/>
          <ac:spMkLst>
            <pc:docMk/>
            <pc:sldMk cId="3596993140" sldId="514"/>
            <ac:spMk id="7" creationId="{EA8C3A32-CE19-4C65-965C-EFA99F27BC33}"/>
          </ac:spMkLst>
        </pc:spChg>
        <pc:spChg chg="del">
          <ac:chgData name="Irene Bueno" userId="0314d85f-60b9-4734-bd16-72ba007358df" providerId="ADAL" clId="{C0428D62-0396-4C48-AD6E-D8EA27349F18}" dt="2022-09-28T10:48:36.972" v="467" actId="478"/>
          <ac:spMkLst>
            <pc:docMk/>
            <pc:sldMk cId="3596993140" sldId="514"/>
            <ac:spMk id="8" creationId="{5154153A-44BF-4943-A9CB-FDCFDA939ED5}"/>
          </ac:spMkLst>
        </pc:spChg>
        <pc:spChg chg="del mod">
          <ac:chgData name="Irene Bueno" userId="0314d85f-60b9-4734-bd16-72ba007358df" providerId="ADAL" clId="{C0428D62-0396-4C48-AD6E-D8EA27349F18}" dt="2022-09-28T10:54:41.337" v="505"/>
          <ac:spMkLst>
            <pc:docMk/>
            <pc:sldMk cId="3596993140" sldId="514"/>
            <ac:spMk id="9" creationId="{85919FAD-CB5F-4AFA-A5A0-AAFA904CD8B9}"/>
          </ac:spMkLst>
        </pc:spChg>
        <pc:picChg chg="add del mod">
          <ac:chgData name="Irene Bueno" userId="0314d85f-60b9-4734-bd16-72ba007358df" providerId="ADAL" clId="{C0428D62-0396-4C48-AD6E-D8EA27349F18}" dt="2022-09-28T10:50:58.170" v="482" actId="478"/>
          <ac:picMkLst>
            <pc:docMk/>
            <pc:sldMk cId="3596993140" sldId="514"/>
            <ac:picMk id="3" creationId="{70328B92-F28E-4191-B7CE-273DE9B71C8F}"/>
          </ac:picMkLst>
        </pc:picChg>
        <pc:picChg chg="del">
          <ac:chgData name="Irene Bueno" userId="0314d85f-60b9-4734-bd16-72ba007358df" providerId="ADAL" clId="{C0428D62-0396-4C48-AD6E-D8EA27349F18}" dt="2022-09-28T10:48:29.828" v="464" actId="478"/>
          <ac:picMkLst>
            <pc:docMk/>
            <pc:sldMk cId="3596993140" sldId="514"/>
            <ac:picMk id="5" creationId="{86422CFA-6085-45E1-B52F-A5007DF3D1E2}"/>
          </ac:picMkLst>
        </pc:picChg>
        <pc:picChg chg="add mod">
          <ac:chgData name="Irene Bueno" userId="0314d85f-60b9-4734-bd16-72ba007358df" providerId="ADAL" clId="{C0428D62-0396-4C48-AD6E-D8EA27349F18}" dt="2022-09-28T10:52:18.371" v="502" actId="1035"/>
          <ac:picMkLst>
            <pc:docMk/>
            <pc:sldMk cId="3596993140" sldId="514"/>
            <ac:picMk id="10" creationId="{7421F7E6-7D6D-493E-B13A-9F4410A8A440}"/>
          </ac:picMkLst>
        </pc:picChg>
        <pc:picChg chg="del">
          <ac:chgData name="Irene Bueno" userId="0314d85f-60b9-4734-bd16-72ba007358df" providerId="ADAL" clId="{C0428D62-0396-4C48-AD6E-D8EA27349F18}" dt="2022-09-28T10:48:34.459" v="466" actId="478"/>
          <ac:picMkLst>
            <pc:docMk/>
            <pc:sldMk cId="3596993140" sldId="514"/>
            <ac:picMk id="11" creationId="{75FAEE27-D862-4885-8B05-70703808BE3B}"/>
          </ac:picMkLst>
        </pc:picChg>
        <pc:picChg chg="add mod">
          <ac:chgData name="Irene Bueno" userId="0314d85f-60b9-4734-bd16-72ba007358df" providerId="ADAL" clId="{C0428D62-0396-4C48-AD6E-D8EA27349F18}" dt="2022-09-28T10:59:17.197" v="574" actId="1076"/>
          <ac:picMkLst>
            <pc:docMk/>
            <pc:sldMk cId="3596993140" sldId="514"/>
            <ac:picMk id="12" creationId="{985A75DE-5836-4ADC-9273-1D819803995C}"/>
          </ac:picMkLst>
        </pc:picChg>
      </pc:sldChg>
      <pc:sldChg chg="delSp modSp add mod setBg">
        <pc:chgData name="Irene Bueno" userId="0314d85f-60b9-4734-bd16-72ba007358df" providerId="ADAL" clId="{C0428D62-0396-4C48-AD6E-D8EA27349F18}" dt="2022-09-28T11:47:54.534" v="703"/>
        <pc:sldMkLst>
          <pc:docMk/>
          <pc:sldMk cId="1209713711" sldId="515"/>
        </pc:sldMkLst>
        <pc:spChg chg="mod">
          <ac:chgData name="Irene Bueno" userId="0314d85f-60b9-4734-bd16-72ba007358df" providerId="ADAL" clId="{C0428D62-0396-4C48-AD6E-D8EA27349F18}" dt="2022-09-28T11:46:45.703" v="698" actId="20577"/>
          <ac:spMkLst>
            <pc:docMk/>
            <pc:sldMk cId="1209713711" sldId="515"/>
            <ac:spMk id="8" creationId="{FC6B3E84-128E-41C1-95FE-D3E5BAC699CE}"/>
          </ac:spMkLst>
        </pc:spChg>
        <pc:spChg chg="mod">
          <ac:chgData name="Irene Bueno" userId="0314d85f-60b9-4734-bd16-72ba007358df" providerId="ADAL" clId="{C0428D62-0396-4C48-AD6E-D8EA27349F18}" dt="2022-09-28T11:47:54.534" v="703"/>
          <ac:spMkLst>
            <pc:docMk/>
            <pc:sldMk cId="1209713711" sldId="515"/>
            <ac:spMk id="12" creationId="{F0B8FC50-53BD-4189-A9C8-6F5A6EDEB0E8}"/>
          </ac:spMkLst>
        </pc:spChg>
        <pc:picChg chg="del">
          <ac:chgData name="Irene Bueno" userId="0314d85f-60b9-4734-bd16-72ba007358df" providerId="ADAL" clId="{C0428D62-0396-4C48-AD6E-D8EA27349F18}" dt="2022-09-28T11:46:54.728" v="700" actId="478"/>
          <ac:picMkLst>
            <pc:docMk/>
            <pc:sldMk cId="1209713711" sldId="515"/>
            <ac:picMk id="6" creationId="{0F77850D-E6DC-4615-85DC-96A36E8EA3FB}"/>
          </ac:picMkLst>
        </pc:picChg>
      </pc:sldChg>
      <pc:sldChg chg="modSp add del mod setBg">
        <pc:chgData name="Irene Bueno" userId="0314d85f-60b9-4734-bd16-72ba007358df" providerId="ADAL" clId="{C0428D62-0396-4C48-AD6E-D8EA27349F18}" dt="2022-09-28T11:46:36.487" v="693"/>
        <pc:sldMkLst>
          <pc:docMk/>
          <pc:sldMk cId="2276428850" sldId="515"/>
        </pc:sldMkLst>
        <pc:spChg chg="mod">
          <ac:chgData name="Irene Bueno" userId="0314d85f-60b9-4734-bd16-72ba007358df" providerId="ADAL" clId="{C0428D62-0396-4C48-AD6E-D8EA27349F18}" dt="2022-09-28T11:46:35.984" v="692" actId="20577"/>
          <ac:spMkLst>
            <pc:docMk/>
            <pc:sldMk cId="2276428850" sldId="515"/>
            <ac:spMk id="8" creationId="{FC6B3E84-128E-41C1-95FE-D3E5BAC699CE}"/>
          </ac:spMkLst>
        </pc:spChg>
      </pc:sldChg>
      <pc:sldChg chg="addSp delSp modSp add mod setBg modAnim">
        <pc:chgData name="Irene Bueno" userId="0314d85f-60b9-4734-bd16-72ba007358df" providerId="ADAL" clId="{C0428D62-0396-4C48-AD6E-D8EA27349F18}" dt="2022-09-28T11:59:24.326" v="859"/>
        <pc:sldMkLst>
          <pc:docMk/>
          <pc:sldMk cId="1330554829" sldId="516"/>
        </pc:sldMkLst>
        <pc:spChg chg="del mod">
          <ac:chgData name="Irene Bueno" userId="0314d85f-60b9-4734-bd16-72ba007358df" providerId="ADAL" clId="{C0428D62-0396-4C48-AD6E-D8EA27349F18}" dt="2022-09-28T11:51:53.283" v="748" actId="478"/>
          <ac:spMkLst>
            <pc:docMk/>
            <pc:sldMk cId="1330554829" sldId="516"/>
            <ac:spMk id="6" creationId="{B1E6640B-F393-4673-BF9D-17E96DCE63B6}"/>
          </ac:spMkLst>
        </pc:spChg>
        <pc:spChg chg="mod">
          <ac:chgData name="Irene Bueno" userId="0314d85f-60b9-4734-bd16-72ba007358df" providerId="ADAL" clId="{C0428D62-0396-4C48-AD6E-D8EA27349F18}" dt="2022-09-28T11:51:45.922" v="745" actId="20577"/>
          <ac:spMkLst>
            <pc:docMk/>
            <pc:sldMk cId="1330554829" sldId="516"/>
            <ac:spMk id="7" creationId="{EA8C3A32-CE19-4C65-965C-EFA99F27BC33}"/>
          </ac:spMkLst>
        </pc:spChg>
        <pc:spChg chg="mod">
          <ac:chgData name="Irene Bueno" userId="0314d85f-60b9-4734-bd16-72ba007358df" providerId="ADAL" clId="{C0428D62-0396-4C48-AD6E-D8EA27349F18}" dt="2022-09-28T11:51:59.306" v="750" actId="20577"/>
          <ac:spMkLst>
            <pc:docMk/>
            <pc:sldMk cId="1330554829" sldId="516"/>
            <ac:spMk id="8" creationId="{FC6B3E84-128E-41C1-95FE-D3E5BAC699CE}"/>
          </ac:spMkLst>
        </pc:spChg>
        <pc:spChg chg="add mod">
          <ac:chgData name="Irene Bueno" userId="0314d85f-60b9-4734-bd16-72ba007358df" providerId="ADAL" clId="{C0428D62-0396-4C48-AD6E-D8EA27349F18}" dt="2022-09-28T11:53:57.600" v="825" actId="207"/>
          <ac:spMkLst>
            <pc:docMk/>
            <pc:sldMk cId="1330554829" sldId="516"/>
            <ac:spMk id="9" creationId="{AE91A119-7CC2-4709-AE27-7CD0BECC6F2F}"/>
          </ac:spMkLst>
        </pc:spChg>
        <pc:spChg chg="add del">
          <ac:chgData name="Irene Bueno" userId="0314d85f-60b9-4734-bd16-72ba007358df" providerId="ADAL" clId="{C0428D62-0396-4C48-AD6E-D8EA27349F18}" dt="2022-09-28T11:53:28.955" v="807" actId="22"/>
          <ac:spMkLst>
            <pc:docMk/>
            <pc:sldMk cId="1330554829" sldId="516"/>
            <ac:spMk id="11" creationId="{0B5D57C3-5ABC-4616-A42F-A58F4640F4B2}"/>
          </ac:spMkLst>
        </pc:spChg>
        <pc:spChg chg="add mod">
          <ac:chgData name="Irene Bueno" userId="0314d85f-60b9-4734-bd16-72ba007358df" providerId="ADAL" clId="{C0428D62-0396-4C48-AD6E-D8EA27349F18}" dt="2022-09-28T11:53:49.873" v="824" actId="5793"/>
          <ac:spMkLst>
            <pc:docMk/>
            <pc:sldMk cId="1330554829" sldId="516"/>
            <ac:spMk id="13" creationId="{7818CEA8-97D2-4C5F-9C9F-51D4DC8B321C}"/>
          </ac:spMkLst>
        </pc:spChg>
        <pc:picChg chg="add mod">
          <ac:chgData name="Irene Bueno" userId="0314d85f-60b9-4734-bd16-72ba007358df" providerId="ADAL" clId="{C0428D62-0396-4C48-AD6E-D8EA27349F18}" dt="2022-09-28T11:52:15.991" v="755" actId="1076"/>
          <ac:picMkLst>
            <pc:docMk/>
            <pc:sldMk cId="1330554829" sldId="516"/>
            <ac:picMk id="3" creationId="{82297718-7FA8-4535-B7F3-F180D8340359}"/>
          </ac:picMkLst>
        </pc:picChg>
        <pc:picChg chg="del">
          <ac:chgData name="Irene Bueno" userId="0314d85f-60b9-4734-bd16-72ba007358df" providerId="ADAL" clId="{C0428D62-0396-4C48-AD6E-D8EA27349F18}" dt="2022-09-28T11:51:50.243" v="746" actId="478"/>
          <ac:picMkLst>
            <pc:docMk/>
            <pc:sldMk cId="1330554829" sldId="516"/>
            <ac:picMk id="4" creationId="{50F82A80-18DD-41BE-A635-9965CA382BE8}"/>
          </ac:picMkLst>
        </pc:picChg>
        <pc:picChg chg="del">
          <ac:chgData name="Irene Bueno" userId="0314d85f-60b9-4734-bd16-72ba007358df" providerId="ADAL" clId="{C0428D62-0396-4C48-AD6E-D8EA27349F18}" dt="2022-09-28T11:51:54.724" v="749" actId="478"/>
          <ac:picMkLst>
            <pc:docMk/>
            <pc:sldMk cId="1330554829" sldId="516"/>
            <ac:picMk id="5" creationId="{60DB63B7-AA5C-4DE8-82D8-F70A002035DF}"/>
          </ac:picMkLst>
        </pc:picChg>
        <pc:picChg chg="add mod">
          <ac:chgData name="Irene Bueno" userId="0314d85f-60b9-4734-bd16-72ba007358df" providerId="ADAL" clId="{C0428D62-0396-4C48-AD6E-D8EA27349F18}" dt="2022-09-28T11:59:12.839" v="856" actId="1076"/>
          <ac:picMkLst>
            <pc:docMk/>
            <pc:sldMk cId="1330554829" sldId="516"/>
            <ac:picMk id="15" creationId="{03AF63FC-EDA1-425E-BB28-56578D94A992}"/>
          </ac:picMkLst>
        </pc:picChg>
        <pc:picChg chg="add mod">
          <ac:chgData name="Irene Bueno" userId="0314d85f-60b9-4734-bd16-72ba007358df" providerId="ADAL" clId="{C0428D62-0396-4C48-AD6E-D8EA27349F18}" dt="2022-09-28T11:59:14.372" v="857" actId="1076"/>
          <ac:picMkLst>
            <pc:docMk/>
            <pc:sldMk cId="1330554829" sldId="516"/>
            <ac:picMk id="17" creationId="{ED2B000D-BE71-4526-9DBD-FFD89F2ECBB3}"/>
          </ac:picMkLst>
        </pc:picChg>
        <pc:picChg chg="add mod">
          <ac:chgData name="Irene Bueno" userId="0314d85f-60b9-4734-bd16-72ba007358df" providerId="ADAL" clId="{C0428D62-0396-4C48-AD6E-D8EA27349F18}" dt="2022-09-28T11:59:17.217" v="858" actId="1076"/>
          <ac:picMkLst>
            <pc:docMk/>
            <pc:sldMk cId="1330554829" sldId="516"/>
            <ac:picMk id="19" creationId="{D55C0F2E-F26A-4A12-87FB-6A6D687EB593}"/>
          </ac:picMkLst>
        </pc:picChg>
        <pc:picChg chg="add mod">
          <ac:chgData name="Irene Bueno" userId="0314d85f-60b9-4734-bd16-72ba007358df" providerId="ADAL" clId="{C0428D62-0396-4C48-AD6E-D8EA27349F18}" dt="2022-09-28T11:59:08.985" v="854" actId="1076"/>
          <ac:picMkLst>
            <pc:docMk/>
            <pc:sldMk cId="1330554829" sldId="516"/>
            <ac:picMk id="2050" creationId="{C288A6A0-A2F0-4FD5-AE74-95629F0CCF00}"/>
          </ac:picMkLst>
        </pc:picChg>
        <pc:picChg chg="add mod">
          <ac:chgData name="Irene Bueno" userId="0314d85f-60b9-4734-bd16-72ba007358df" providerId="ADAL" clId="{C0428D62-0396-4C48-AD6E-D8EA27349F18}" dt="2022-09-28T11:59:10.999" v="855" actId="1076"/>
          <ac:picMkLst>
            <pc:docMk/>
            <pc:sldMk cId="1330554829" sldId="516"/>
            <ac:picMk id="2052" creationId="{6E40ECD9-6699-4FB2-B3F8-EE560D0E9876}"/>
          </ac:picMkLst>
        </pc:picChg>
      </pc:sldChg>
    </pc:docChg>
  </pc:docChgLst>
  <pc:docChgLst>
    <pc:chgData name="Elena Alvarez" userId="S::elena.alvarez@anthesisgroup.com::4d4a9307-cd27-460c-aac6-6d86e2723d51" providerId="AD" clId="Web-{0FEA2A88-D85A-F4CB-71FF-936FF259AFB4}"/>
    <pc:docChg chg="modSld">
      <pc:chgData name="Elena Alvarez" userId="S::elena.alvarez@anthesisgroup.com::4d4a9307-cd27-460c-aac6-6d86e2723d51" providerId="AD" clId="Web-{0FEA2A88-D85A-F4CB-71FF-936FF259AFB4}" dt="2023-01-18T06:43:09.293" v="1" actId="1076"/>
      <pc:docMkLst>
        <pc:docMk/>
      </pc:docMkLst>
      <pc:sldChg chg="modSp">
        <pc:chgData name="Elena Alvarez" userId="S::elena.alvarez@anthesisgroup.com::4d4a9307-cd27-460c-aac6-6d86e2723d51" providerId="AD" clId="Web-{0FEA2A88-D85A-F4CB-71FF-936FF259AFB4}" dt="2023-01-18T06:43:09.293" v="1" actId="1076"/>
        <pc:sldMkLst>
          <pc:docMk/>
          <pc:sldMk cId="4110545263" sldId="523"/>
        </pc:sldMkLst>
        <pc:picChg chg="mod">
          <ac:chgData name="Elena Alvarez" userId="S::elena.alvarez@anthesisgroup.com::4d4a9307-cd27-460c-aac6-6d86e2723d51" providerId="AD" clId="Web-{0FEA2A88-D85A-F4CB-71FF-936FF259AFB4}" dt="2023-01-18T06:43:09.293" v="1" actId="1076"/>
          <ac:picMkLst>
            <pc:docMk/>
            <pc:sldMk cId="4110545263" sldId="523"/>
            <ac:picMk id="33" creationId="{F3113A11-0DC4-4B8B-9DC4-8087FBA5852B}"/>
          </ac:picMkLst>
        </pc:picChg>
      </pc:sldChg>
    </pc:docChg>
  </pc:docChgLst>
  <pc:docChgLst>
    <pc:chgData name="Irene Bueno" userId="S::irene.bueno@anthesisgroup.com::0314d85f-60b9-4734-bd16-72ba007358df" providerId="AD" clId="Web-{BDF50B46-1F6B-A052-D91C-A10E98164457}"/>
    <pc:docChg chg="modSld">
      <pc:chgData name="Irene Bueno" userId="S::irene.bueno@anthesisgroup.com::0314d85f-60b9-4734-bd16-72ba007358df" providerId="AD" clId="Web-{BDF50B46-1F6B-A052-D91C-A10E98164457}" dt="2022-10-11T09:20:15.260" v="1" actId="1076"/>
      <pc:docMkLst>
        <pc:docMk/>
      </pc:docMkLst>
      <pc:sldChg chg="modSp">
        <pc:chgData name="Irene Bueno" userId="S::irene.bueno@anthesisgroup.com::0314d85f-60b9-4734-bd16-72ba007358df" providerId="AD" clId="Web-{BDF50B46-1F6B-A052-D91C-A10E98164457}" dt="2022-10-11T09:20:09.306" v="0" actId="1076"/>
        <pc:sldMkLst>
          <pc:docMk/>
          <pc:sldMk cId="1370000937" sldId="521"/>
        </pc:sldMkLst>
        <pc:spChg chg="mod">
          <ac:chgData name="Irene Bueno" userId="S::irene.bueno@anthesisgroup.com::0314d85f-60b9-4734-bd16-72ba007358df" providerId="AD" clId="Web-{BDF50B46-1F6B-A052-D91C-A10E98164457}" dt="2022-10-11T09:20:09.306" v="0" actId="1076"/>
          <ac:spMkLst>
            <pc:docMk/>
            <pc:sldMk cId="1370000937" sldId="521"/>
            <ac:spMk id="15" creationId="{8E270C8B-EAD1-4E43-A7DB-C23C5982A26D}"/>
          </ac:spMkLst>
        </pc:spChg>
      </pc:sldChg>
      <pc:sldChg chg="modSp">
        <pc:chgData name="Irene Bueno" userId="S::irene.bueno@anthesisgroup.com::0314d85f-60b9-4734-bd16-72ba007358df" providerId="AD" clId="Web-{BDF50B46-1F6B-A052-D91C-A10E98164457}" dt="2022-10-11T09:20:15.260" v="1" actId="1076"/>
        <pc:sldMkLst>
          <pc:docMk/>
          <pc:sldMk cId="1192194563" sldId="537"/>
        </pc:sldMkLst>
        <pc:spChg chg="mod">
          <ac:chgData name="Irene Bueno" userId="S::irene.bueno@anthesisgroup.com::0314d85f-60b9-4734-bd16-72ba007358df" providerId="AD" clId="Web-{BDF50B46-1F6B-A052-D91C-A10E98164457}" dt="2022-10-11T09:20:15.260" v="1" actId="1076"/>
          <ac:spMkLst>
            <pc:docMk/>
            <pc:sldMk cId="1192194563" sldId="537"/>
            <ac:spMk id="15" creationId="{8E270C8B-EAD1-4E43-A7DB-C23C5982A26D}"/>
          </ac:spMkLst>
        </pc:spChg>
      </pc:sldChg>
    </pc:docChg>
  </pc:docChgLst>
  <pc:docChgLst>
    <pc:chgData name="Helena Astorga" userId="5868c6a3-01b7-4617-b46c-519ffadab402" providerId="ADAL" clId="{0968A7DE-A691-4B8D-8290-80AB3A08ADC0}"/>
    <pc:docChg chg="undo custSel addSld modSld modMainMaster">
      <pc:chgData name="Helena Astorga" userId="5868c6a3-01b7-4617-b46c-519ffadab402" providerId="ADAL" clId="{0968A7DE-A691-4B8D-8290-80AB3A08ADC0}" dt="2022-09-30T15:05:56.747" v="940" actId="1076"/>
      <pc:docMkLst>
        <pc:docMk/>
      </pc:docMkLst>
      <pc:sldChg chg="addSp delSp modSp mod">
        <pc:chgData name="Helena Astorga" userId="5868c6a3-01b7-4617-b46c-519ffadab402" providerId="ADAL" clId="{0968A7DE-A691-4B8D-8290-80AB3A08ADC0}" dt="2022-09-30T15:05:01.474" v="939" actId="1076"/>
        <pc:sldMkLst>
          <pc:docMk/>
          <pc:sldMk cId="2821728504" sldId="451"/>
        </pc:sldMkLst>
        <pc:spChg chg="mod ord">
          <ac:chgData name="Helena Astorga" userId="5868c6a3-01b7-4617-b46c-519ffadab402" providerId="ADAL" clId="{0968A7DE-A691-4B8D-8290-80AB3A08ADC0}" dt="2022-09-30T15:04:48.243" v="935" actId="1076"/>
          <ac:spMkLst>
            <pc:docMk/>
            <pc:sldMk cId="2821728504" sldId="451"/>
            <ac:spMk id="6" creationId="{5F5938D8-7ACE-49E0-A97B-4EF8F0ACDC9F}"/>
          </ac:spMkLst>
        </pc:spChg>
        <pc:spChg chg="add mod">
          <ac:chgData name="Helena Astorga" userId="5868c6a3-01b7-4617-b46c-519ffadab402" providerId="ADAL" clId="{0968A7DE-A691-4B8D-8290-80AB3A08ADC0}" dt="2022-09-30T15:03:55.210" v="929" actId="1076"/>
          <ac:spMkLst>
            <pc:docMk/>
            <pc:sldMk cId="2821728504" sldId="451"/>
            <ac:spMk id="13" creationId="{DB40145D-B87B-4B3B-96C2-EF9500685FE9}"/>
          </ac:spMkLst>
        </pc:spChg>
        <pc:picChg chg="mod">
          <ac:chgData name="Helena Astorga" userId="5868c6a3-01b7-4617-b46c-519ffadab402" providerId="ADAL" clId="{0968A7DE-A691-4B8D-8290-80AB3A08ADC0}" dt="2022-09-30T15:04:54.650" v="936" actId="14100"/>
          <ac:picMkLst>
            <pc:docMk/>
            <pc:sldMk cId="2821728504" sldId="451"/>
            <ac:picMk id="3" creationId="{DAAF6BBF-9B3D-4582-AC7F-0D3912E42767}"/>
          </ac:picMkLst>
        </pc:picChg>
        <pc:picChg chg="mod">
          <ac:chgData name="Helena Astorga" userId="5868c6a3-01b7-4617-b46c-519ffadab402" providerId="ADAL" clId="{0968A7DE-A691-4B8D-8290-80AB3A08ADC0}" dt="2022-09-30T15:05:01.474" v="939" actId="1076"/>
          <ac:picMkLst>
            <pc:docMk/>
            <pc:sldMk cId="2821728504" sldId="451"/>
            <ac:picMk id="4" creationId="{C91F71C8-6AA8-4829-8432-8949550B35F7}"/>
          </ac:picMkLst>
        </pc:picChg>
        <pc:picChg chg="add del mod modCrop">
          <ac:chgData name="Helena Astorga" userId="5868c6a3-01b7-4617-b46c-519ffadab402" providerId="ADAL" clId="{0968A7DE-A691-4B8D-8290-80AB3A08ADC0}" dt="2022-09-30T14:57:04.150" v="877" actId="931"/>
          <ac:picMkLst>
            <pc:docMk/>
            <pc:sldMk cId="2821728504" sldId="451"/>
            <ac:picMk id="5" creationId="{493BABFA-0AE6-42A5-A1A0-174C26DBF9B7}"/>
          </ac:picMkLst>
        </pc:picChg>
        <pc:picChg chg="add del mod">
          <ac:chgData name="Helena Astorga" userId="5868c6a3-01b7-4617-b46c-519ffadab402" providerId="ADAL" clId="{0968A7DE-A691-4B8D-8290-80AB3A08ADC0}" dt="2022-09-30T14:57:52.666" v="891" actId="478"/>
          <ac:picMkLst>
            <pc:docMk/>
            <pc:sldMk cId="2821728504" sldId="451"/>
            <ac:picMk id="8" creationId="{FE602750-8D13-4865-870C-5BBF4442ED1C}"/>
          </ac:picMkLst>
        </pc:picChg>
        <pc:picChg chg="add del mod modCrop">
          <ac:chgData name="Helena Astorga" userId="5868c6a3-01b7-4617-b46c-519ffadab402" providerId="ADAL" clId="{0968A7DE-A691-4B8D-8290-80AB3A08ADC0}" dt="2022-09-30T15:02:32.433" v="912" actId="478"/>
          <ac:picMkLst>
            <pc:docMk/>
            <pc:sldMk cId="2821728504" sldId="451"/>
            <ac:picMk id="10" creationId="{8EDD121D-2D1F-4449-9C3E-B7423D419982}"/>
          </ac:picMkLst>
        </pc:picChg>
        <pc:picChg chg="add mod modCrop">
          <ac:chgData name="Helena Astorga" userId="5868c6a3-01b7-4617-b46c-519ffadab402" providerId="ADAL" clId="{0968A7DE-A691-4B8D-8290-80AB3A08ADC0}" dt="2022-09-30T15:03:50.331" v="928" actId="1076"/>
          <ac:picMkLst>
            <pc:docMk/>
            <pc:sldMk cId="2821728504" sldId="451"/>
            <ac:picMk id="12" creationId="{80AE94A0-2BE6-4EE1-BCFA-7231FD008D89}"/>
          </ac:picMkLst>
        </pc:picChg>
        <pc:picChg chg="add del">
          <ac:chgData name="Helena Astorga" userId="5868c6a3-01b7-4617-b46c-519ffadab402" providerId="ADAL" clId="{0968A7DE-A691-4B8D-8290-80AB3A08ADC0}" dt="2022-09-30T14:57:14.267" v="879" actId="478"/>
          <ac:picMkLst>
            <pc:docMk/>
            <pc:sldMk cId="2821728504" sldId="451"/>
            <ac:picMk id="23" creationId="{74FD26A8-0750-41B5-AD6C-83E38C7414B4}"/>
          </ac:picMkLst>
        </pc:picChg>
      </pc:sldChg>
      <pc:sldChg chg="delSp modSp mod">
        <pc:chgData name="Helena Astorga" userId="5868c6a3-01b7-4617-b46c-519ffadab402" providerId="ADAL" clId="{0968A7DE-A691-4B8D-8290-80AB3A08ADC0}" dt="2022-09-30T08:54:16.303" v="205" actId="1440"/>
        <pc:sldMkLst>
          <pc:docMk/>
          <pc:sldMk cId="63944178" sldId="468"/>
        </pc:sldMkLst>
        <pc:spChg chg="mod">
          <ac:chgData name="Helena Astorga" userId="5868c6a3-01b7-4617-b46c-519ffadab402" providerId="ADAL" clId="{0968A7DE-A691-4B8D-8290-80AB3A08ADC0}" dt="2022-09-30T08:38:47.216" v="131" actId="1076"/>
          <ac:spMkLst>
            <pc:docMk/>
            <pc:sldMk cId="63944178" sldId="468"/>
            <ac:spMk id="4" creationId="{23462EF6-6DF1-40ED-82D2-FD3C594E1D25}"/>
          </ac:spMkLst>
        </pc:spChg>
        <pc:spChg chg="mod">
          <ac:chgData name="Helena Astorga" userId="5868c6a3-01b7-4617-b46c-519ffadab402" providerId="ADAL" clId="{0968A7DE-A691-4B8D-8290-80AB3A08ADC0}" dt="2022-09-30T08:33:00.209" v="114" actId="1076"/>
          <ac:spMkLst>
            <pc:docMk/>
            <pc:sldMk cId="63944178" sldId="468"/>
            <ac:spMk id="14" creationId="{66F2F506-75AC-40F2-9B29-F614C45FD9D2}"/>
          </ac:spMkLst>
        </pc:spChg>
        <pc:picChg chg="mod">
          <ac:chgData name="Helena Astorga" userId="5868c6a3-01b7-4617-b46c-519ffadab402" providerId="ADAL" clId="{0968A7DE-A691-4B8D-8290-80AB3A08ADC0}" dt="2022-09-30T08:54:12.777" v="204" actId="1440"/>
          <ac:picMkLst>
            <pc:docMk/>
            <pc:sldMk cId="63944178" sldId="468"/>
            <ac:picMk id="3" creationId="{A27B7927-0EAA-42F4-8A19-367976F7BBA1}"/>
          </ac:picMkLst>
        </pc:picChg>
        <pc:picChg chg="mod">
          <ac:chgData name="Helena Astorga" userId="5868c6a3-01b7-4617-b46c-519ffadab402" providerId="ADAL" clId="{0968A7DE-A691-4B8D-8290-80AB3A08ADC0}" dt="2022-09-30T08:38:13.040" v="124" actId="1076"/>
          <ac:picMkLst>
            <pc:docMk/>
            <pc:sldMk cId="63944178" sldId="468"/>
            <ac:picMk id="15" creationId="{AB82E5F8-AEA2-9645-90A4-923D277EECD3}"/>
          </ac:picMkLst>
        </pc:picChg>
        <pc:picChg chg="mod">
          <ac:chgData name="Helena Astorga" userId="5868c6a3-01b7-4617-b46c-519ffadab402" providerId="ADAL" clId="{0968A7DE-A691-4B8D-8290-80AB3A08ADC0}" dt="2022-09-30T08:38:16.656" v="125" actId="1076"/>
          <ac:picMkLst>
            <pc:docMk/>
            <pc:sldMk cId="63944178" sldId="468"/>
            <ac:picMk id="17" creationId="{CC3E809E-6CD0-64A4-2598-30A135CF1AC4}"/>
          </ac:picMkLst>
        </pc:picChg>
        <pc:picChg chg="mod">
          <ac:chgData name="Helena Astorga" userId="5868c6a3-01b7-4617-b46c-519ffadab402" providerId="ADAL" clId="{0968A7DE-A691-4B8D-8290-80AB3A08ADC0}" dt="2022-09-30T08:38:23.360" v="127" actId="1076"/>
          <ac:picMkLst>
            <pc:docMk/>
            <pc:sldMk cId="63944178" sldId="468"/>
            <ac:picMk id="19" creationId="{C05A3BE8-E43C-88F9-88BD-30115933118B}"/>
          </ac:picMkLst>
        </pc:picChg>
        <pc:picChg chg="mod">
          <ac:chgData name="Helena Astorga" userId="5868c6a3-01b7-4617-b46c-519ffadab402" providerId="ADAL" clId="{0968A7DE-A691-4B8D-8290-80AB3A08ADC0}" dt="2022-09-30T08:38:20.016" v="126" actId="1076"/>
          <ac:picMkLst>
            <pc:docMk/>
            <pc:sldMk cId="63944178" sldId="468"/>
            <ac:picMk id="21" creationId="{6449930A-B526-E88D-A8E4-539CB7E2A54F}"/>
          </ac:picMkLst>
        </pc:picChg>
        <pc:picChg chg="del">
          <ac:chgData name="Helena Astorga" userId="5868c6a3-01b7-4617-b46c-519ffadab402" providerId="ADAL" clId="{0968A7DE-A691-4B8D-8290-80AB3A08ADC0}" dt="2022-09-30T08:37:35.565" v="117" actId="478"/>
          <ac:picMkLst>
            <pc:docMk/>
            <pc:sldMk cId="63944178" sldId="468"/>
            <ac:picMk id="25" creationId="{29DBCA22-62D8-AD59-E580-ED219AF545F2}"/>
          </ac:picMkLst>
        </pc:picChg>
        <pc:picChg chg="mod">
          <ac:chgData name="Helena Astorga" userId="5868c6a3-01b7-4617-b46c-519ffadab402" providerId="ADAL" clId="{0968A7DE-A691-4B8D-8290-80AB3A08ADC0}" dt="2022-09-30T08:54:16.303" v="205" actId="1440"/>
          <ac:picMkLst>
            <pc:docMk/>
            <pc:sldMk cId="63944178" sldId="468"/>
            <ac:picMk id="26" creationId="{ACED3DB3-2834-4C12-17E3-F3929EF2CAB2}"/>
          </ac:picMkLst>
        </pc:picChg>
        <pc:picChg chg="mod">
          <ac:chgData name="Helena Astorga" userId="5868c6a3-01b7-4617-b46c-519ffadab402" providerId="ADAL" clId="{0968A7DE-A691-4B8D-8290-80AB3A08ADC0}" dt="2022-09-30T08:38:44.192" v="130" actId="1076"/>
          <ac:picMkLst>
            <pc:docMk/>
            <pc:sldMk cId="63944178" sldId="468"/>
            <ac:picMk id="33" creationId="{74F2DCDA-48EC-453D-A1E0-BEEDCE490623}"/>
          </ac:picMkLst>
        </pc:picChg>
      </pc:sldChg>
      <pc:sldChg chg="modSp mod">
        <pc:chgData name="Helena Astorga" userId="5868c6a3-01b7-4617-b46c-519ffadab402" providerId="ADAL" clId="{0968A7DE-A691-4B8D-8290-80AB3A08ADC0}" dt="2022-09-30T11:10:26.476" v="521" actId="1076"/>
        <pc:sldMkLst>
          <pc:docMk/>
          <pc:sldMk cId="2943581565" sldId="469"/>
        </pc:sldMkLst>
        <pc:spChg chg="mod">
          <ac:chgData name="Helena Astorga" userId="5868c6a3-01b7-4617-b46c-519ffadab402" providerId="ADAL" clId="{0968A7DE-A691-4B8D-8290-80AB3A08ADC0}" dt="2022-09-30T11:10:26.476" v="521" actId="1076"/>
          <ac:spMkLst>
            <pc:docMk/>
            <pc:sldMk cId="2943581565" sldId="469"/>
            <ac:spMk id="5" creationId="{539DB030-51F9-4519-A7AD-7D7CEDED3E11}"/>
          </ac:spMkLst>
        </pc:spChg>
      </pc:sldChg>
      <pc:sldChg chg="addSp delSp modSp mod">
        <pc:chgData name="Helena Astorga" userId="5868c6a3-01b7-4617-b46c-519ffadab402" providerId="ADAL" clId="{0968A7DE-A691-4B8D-8290-80AB3A08ADC0}" dt="2022-09-30T11:37:28.549" v="616" actId="14100"/>
        <pc:sldMkLst>
          <pc:docMk/>
          <pc:sldMk cId="228159135" sldId="470"/>
        </pc:sldMkLst>
        <pc:spChg chg="mod">
          <ac:chgData name="Helena Astorga" userId="5868c6a3-01b7-4617-b46c-519ffadab402" providerId="ADAL" clId="{0968A7DE-A691-4B8D-8290-80AB3A08ADC0}" dt="2022-09-30T08:30:58.311" v="104" actId="1076"/>
          <ac:spMkLst>
            <pc:docMk/>
            <pc:sldMk cId="228159135" sldId="470"/>
            <ac:spMk id="4" creationId="{23462EF6-6DF1-40ED-82D2-FD3C594E1D25}"/>
          </ac:spMkLst>
        </pc:spChg>
        <pc:spChg chg="mod">
          <ac:chgData name="Helena Astorga" userId="5868c6a3-01b7-4617-b46c-519ffadab402" providerId="ADAL" clId="{0968A7DE-A691-4B8D-8290-80AB3A08ADC0}" dt="2022-09-30T09:05:28.463" v="290" actId="1076"/>
          <ac:spMkLst>
            <pc:docMk/>
            <pc:sldMk cId="228159135" sldId="470"/>
            <ac:spMk id="15" creationId="{FD415EB5-459B-4346-ABAA-F20BE9CDFD81}"/>
          </ac:spMkLst>
        </pc:spChg>
        <pc:picChg chg="mod">
          <ac:chgData name="Helena Astorga" userId="5868c6a3-01b7-4617-b46c-519ffadab402" providerId="ADAL" clId="{0968A7DE-A691-4B8D-8290-80AB3A08ADC0}" dt="2022-09-30T08:30:51.591" v="102" actId="1076"/>
          <ac:picMkLst>
            <pc:docMk/>
            <pc:sldMk cId="228159135" sldId="470"/>
            <ac:picMk id="3" creationId="{D40FF1C0-7F20-818A-9226-B8ECDBDBC19F}"/>
          </ac:picMkLst>
        </pc:picChg>
        <pc:picChg chg="mod">
          <ac:chgData name="Helena Astorga" userId="5868c6a3-01b7-4617-b46c-519ffadab402" providerId="ADAL" clId="{0968A7DE-A691-4B8D-8290-80AB3A08ADC0}" dt="2022-09-30T11:37:12.908" v="606" actId="14100"/>
          <ac:picMkLst>
            <pc:docMk/>
            <pc:sldMk cId="228159135" sldId="470"/>
            <ac:picMk id="12" creationId="{4351069E-36AD-9A06-0A65-41493DA03FD5}"/>
          </ac:picMkLst>
        </pc:picChg>
        <pc:picChg chg="mod">
          <ac:chgData name="Helena Astorga" userId="5868c6a3-01b7-4617-b46c-519ffadab402" providerId="ADAL" clId="{0968A7DE-A691-4B8D-8290-80AB3A08ADC0}" dt="2022-09-30T11:37:23.630" v="613" actId="1076"/>
          <ac:picMkLst>
            <pc:docMk/>
            <pc:sldMk cId="228159135" sldId="470"/>
            <ac:picMk id="13" creationId="{608C2FB9-0422-972B-CDFF-FC2D77E4023A}"/>
          </ac:picMkLst>
        </pc:picChg>
        <pc:picChg chg="mod">
          <ac:chgData name="Helena Astorga" userId="5868c6a3-01b7-4617-b46c-519ffadab402" providerId="ADAL" clId="{0968A7DE-A691-4B8D-8290-80AB3A08ADC0}" dt="2022-09-30T11:37:28.549" v="616" actId="14100"/>
          <ac:picMkLst>
            <pc:docMk/>
            <pc:sldMk cId="228159135" sldId="470"/>
            <ac:picMk id="14" creationId="{D698CE3D-426F-4AFC-DBB4-1BC08B81A037}"/>
          </ac:picMkLst>
        </pc:picChg>
        <pc:picChg chg="mod">
          <ac:chgData name="Helena Astorga" userId="5868c6a3-01b7-4617-b46c-519ffadab402" providerId="ADAL" clId="{0968A7DE-A691-4B8D-8290-80AB3A08ADC0}" dt="2022-09-30T09:04:51.499" v="268" actId="1076"/>
          <ac:picMkLst>
            <pc:docMk/>
            <pc:sldMk cId="228159135" sldId="470"/>
            <ac:picMk id="16" creationId="{06B22F6D-91FE-D71D-672D-09080CE0DB75}"/>
          </ac:picMkLst>
        </pc:picChg>
        <pc:picChg chg="add mod modCrop">
          <ac:chgData name="Helena Astorga" userId="5868c6a3-01b7-4617-b46c-519ffadab402" providerId="ADAL" clId="{0968A7DE-A691-4B8D-8290-80AB3A08ADC0}" dt="2022-09-30T09:03:48.858" v="257" actId="1076"/>
          <ac:picMkLst>
            <pc:docMk/>
            <pc:sldMk cId="228159135" sldId="470"/>
            <ac:picMk id="17" creationId="{FCED41A6-1626-46AD-B0D0-698DA4D61974}"/>
          </ac:picMkLst>
        </pc:picChg>
        <pc:picChg chg="mod">
          <ac:chgData name="Helena Astorga" userId="5868c6a3-01b7-4617-b46c-519ffadab402" providerId="ADAL" clId="{0968A7DE-A691-4B8D-8290-80AB3A08ADC0}" dt="2022-09-30T08:30:54.263" v="103" actId="1076"/>
          <ac:picMkLst>
            <pc:docMk/>
            <pc:sldMk cId="228159135" sldId="470"/>
            <ac:picMk id="25" creationId="{CF23CC73-3490-448B-86D6-28F224B7B613}"/>
          </ac:picMkLst>
        </pc:picChg>
        <pc:picChg chg="mod">
          <ac:chgData name="Helena Astorga" userId="5868c6a3-01b7-4617-b46c-519ffadab402" providerId="ADAL" clId="{0968A7DE-A691-4B8D-8290-80AB3A08ADC0}" dt="2022-09-30T11:37:14.878" v="607" actId="14100"/>
          <ac:picMkLst>
            <pc:docMk/>
            <pc:sldMk cId="228159135" sldId="470"/>
            <ac:picMk id="2050" creationId="{6C8ABE65-B06C-8645-5634-8321D3EFA8A8}"/>
          </ac:picMkLst>
        </pc:picChg>
        <pc:picChg chg="mod">
          <ac:chgData name="Helena Astorga" userId="5868c6a3-01b7-4617-b46c-519ffadab402" providerId="ADAL" clId="{0968A7DE-A691-4B8D-8290-80AB3A08ADC0}" dt="2022-09-30T11:37:20.796" v="611" actId="1076"/>
          <ac:picMkLst>
            <pc:docMk/>
            <pc:sldMk cId="228159135" sldId="470"/>
            <ac:picMk id="2052" creationId="{27EA9FA1-E16A-FE67-0370-2766C8889A84}"/>
          </ac:picMkLst>
        </pc:picChg>
        <pc:picChg chg="mod">
          <ac:chgData name="Helena Astorga" userId="5868c6a3-01b7-4617-b46c-519ffadab402" providerId="ADAL" clId="{0968A7DE-A691-4B8D-8290-80AB3A08ADC0}" dt="2022-09-30T11:37:17.649" v="609" actId="1076"/>
          <ac:picMkLst>
            <pc:docMk/>
            <pc:sldMk cId="228159135" sldId="470"/>
            <ac:picMk id="2054" creationId="{FACC6871-BD17-B28F-0AA5-06FC97597D47}"/>
          </ac:picMkLst>
        </pc:picChg>
        <pc:picChg chg="del">
          <ac:chgData name="Helena Astorga" userId="5868c6a3-01b7-4617-b46c-519ffadab402" providerId="ADAL" clId="{0968A7DE-A691-4B8D-8290-80AB3A08ADC0}" dt="2022-09-30T08:29:35.397" v="92" actId="478"/>
          <ac:picMkLst>
            <pc:docMk/>
            <pc:sldMk cId="228159135" sldId="470"/>
            <ac:picMk id="2058" creationId="{6D10ACBA-10E2-3AFE-13B4-21EDD6AC3B40}"/>
          </ac:picMkLst>
        </pc:picChg>
        <pc:picChg chg="mod">
          <ac:chgData name="Helena Astorga" userId="5868c6a3-01b7-4617-b46c-519ffadab402" providerId="ADAL" clId="{0968A7DE-A691-4B8D-8290-80AB3A08ADC0}" dt="2022-09-30T09:04:52.850" v="269" actId="1076"/>
          <ac:picMkLst>
            <pc:docMk/>
            <pc:sldMk cId="228159135" sldId="470"/>
            <ac:picMk id="2060" creationId="{5F18C6A2-27FC-6373-1FFD-F1F96397833F}"/>
          </ac:picMkLst>
        </pc:picChg>
        <pc:picChg chg="mod">
          <ac:chgData name="Helena Astorga" userId="5868c6a3-01b7-4617-b46c-519ffadab402" providerId="ADAL" clId="{0968A7DE-A691-4B8D-8290-80AB3A08ADC0}" dt="2022-09-30T11:37:26.580" v="615" actId="1076"/>
          <ac:picMkLst>
            <pc:docMk/>
            <pc:sldMk cId="228159135" sldId="470"/>
            <ac:picMk id="2062" creationId="{A0EC8A19-7832-0E64-1C6C-25E76BF3076A}"/>
          </ac:picMkLst>
        </pc:picChg>
      </pc:sldChg>
      <pc:sldChg chg="addSp delSp modSp mod">
        <pc:chgData name="Helena Astorga" userId="5868c6a3-01b7-4617-b46c-519ffadab402" providerId="ADAL" clId="{0968A7DE-A691-4B8D-8290-80AB3A08ADC0}" dt="2022-09-30T11:38:04.812" v="635" actId="1076"/>
        <pc:sldMkLst>
          <pc:docMk/>
          <pc:sldMk cId="596872242" sldId="471"/>
        </pc:sldMkLst>
        <pc:spChg chg="mod">
          <ac:chgData name="Helena Astorga" userId="5868c6a3-01b7-4617-b46c-519ffadab402" providerId="ADAL" clId="{0968A7DE-A691-4B8D-8290-80AB3A08ADC0}" dt="2022-09-30T08:54:03.128" v="203" actId="1076"/>
          <ac:spMkLst>
            <pc:docMk/>
            <pc:sldMk cId="596872242" sldId="471"/>
            <ac:spMk id="4" creationId="{23462EF6-6DF1-40ED-82D2-FD3C594E1D25}"/>
          </ac:spMkLst>
        </pc:spChg>
        <pc:spChg chg="mod">
          <ac:chgData name="Helena Astorga" userId="5868c6a3-01b7-4617-b46c-519ffadab402" providerId="ADAL" clId="{0968A7DE-A691-4B8D-8290-80AB3A08ADC0}" dt="2022-09-30T08:41:22.537" v="174" actId="1076"/>
          <ac:spMkLst>
            <pc:docMk/>
            <pc:sldMk cId="596872242" sldId="471"/>
            <ac:spMk id="11" creationId="{BE466022-4B67-4069-89D3-EFD722C15FC6}"/>
          </ac:spMkLst>
        </pc:spChg>
        <pc:picChg chg="add del mod modCrop">
          <ac:chgData name="Helena Astorga" userId="5868c6a3-01b7-4617-b46c-519ffadab402" providerId="ADAL" clId="{0968A7DE-A691-4B8D-8290-80AB3A08ADC0}" dt="2022-09-30T08:42:22.436" v="185" actId="478"/>
          <ac:picMkLst>
            <pc:docMk/>
            <pc:sldMk cId="596872242" sldId="471"/>
            <ac:picMk id="3" creationId="{54042432-64FA-44EB-BAE5-7228C510AE78}"/>
          </ac:picMkLst>
        </pc:picChg>
        <pc:picChg chg="add mod modCrop">
          <ac:chgData name="Helena Astorga" userId="5868c6a3-01b7-4617-b46c-519ffadab402" providerId="ADAL" clId="{0968A7DE-A691-4B8D-8290-80AB3A08ADC0}" dt="2022-09-30T09:01:12.404" v="215" actId="14100"/>
          <ac:picMkLst>
            <pc:docMk/>
            <pc:sldMk cId="596872242" sldId="471"/>
            <ac:picMk id="6" creationId="{389EE664-75B4-44E5-9E1A-11082A5EAE31}"/>
          </ac:picMkLst>
        </pc:picChg>
        <pc:picChg chg="add del mod">
          <ac:chgData name="Helena Astorga" userId="5868c6a3-01b7-4617-b46c-519ffadab402" providerId="ADAL" clId="{0968A7DE-A691-4B8D-8290-80AB3A08ADC0}" dt="2022-09-30T09:01:40.890" v="218" actId="478"/>
          <ac:picMkLst>
            <pc:docMk/>
            <pc:sldMk cId="596872242" sldId="471"/>
            <ac:picMk id="8" creationId="{B11268F1-61F5-492E-B0FB-D06C4C3F54D0}"/>
          </ac:picMkLst>
        </pc:picChg>
        <pc:picChg chg="add del mod">
          <ac:chgData name="Helena Astorga" userId="5868c6a3-01b7-4617-b46c-519ffadab402" providerId="ADAL" clId="{0968A7DE-A691-4B8D-8290-80AB3A08ADC0}" dt="2022-09-30T09:02:03.402" v="222" actId="478"/>
          <ac:picMkLst>
            <pc:docMk/>
            <pc:sldMk cId="596872242" sldId="471"/>
            <ac:picMk id="10" creationId="{3778BB0D-F6A7-4946-AE57-B7AD7CD28A9B}"/>
          </ac:picMkLst>
        </pc:picChg>
        <pc:picChg chg="add del mod">
          <ac:chgData name="Helena Astorga" userId="5868c6a3-01b7-4617-b46c-519ffadab402" providerId="ADAL" clId="{0968A7DE-A691-4B8D-8290-80AB3A08ADC0}" dt="2022-09-30T09:02:36.869" v="225" actId="21"/>
          <ac:picMkLst>
            <pc:docMk/>
            <pc:sldMk cId="596872242" sldId="471"/>
            <ac:picMk id="13" creationId="{E015653C-C166-4264-96EA-810B0D0B54B0}"/>
          </ac:picMkLst>
        </pc:picChg>
        <pc:picChg chg="mod">
          <ac:chgData name="Helena Astorga" userId="5868c6a3-01b7-4617-b46c-519ffadab402" providerId="ADAL" clId="{0968A7DE-A691-4B8D-8290-80AB3A08ADC0}" dt="2022-09-30T11:37:57.253" v="630" actId="1076"/>
          <ac:picMkLst>
            <pc:docMk/>
            <pc:sldMk cId="596872242" sldId="471"/>
            <ac:picMk id="15" creationId="{9E899B65-CAF2-CEBA-BB49-C33F3B969065}"/>
          </ac:picMkLst>
        </pc:picChg>
        <pc:picChg chg="mod">
          <ac:chgData name="Helena Astorga" userId="5868c6a3-01b7-4617-b46c-519ffadab402" providerId="ADAL" clId="{0968A7DE-A691-4B8D-8290-80AB3A08ADC0}" dt="2022-09-30T09:06:34.066" v="309" actId="1076"/>
          <ac:picMkLst>
            <pc:docMk/>
            <pc:sldMk cId="596872242" sldId="471"/>
            <ac:picMk id="16" creationId="{B2C92A5A-DFA5-B6B6-EFE7-756EDED4B56A}"/>
          </ac:picMkLst>
        </pc:picChg>
        <pc:picChg chg="mod">
          <ac:chgData name="Helena Astorga" userId="5868c6a3-01b7-4617-b46c-519ffadab402" providerId="ADAL" clId="{0968A7DE-A691-4B8D-8290-80AB3A08ADC0}" dt="2022-09-30T11:38:02.725" v="634" actId="1076"/>
          <ac:picMkLst>
            <pc:docMk/>
            <pc:sldMk cId="596872242" sldId="471"/>
            <ac:picMk id="17" creationId="{5ACCF191-0C79-8D40-5D60-368BEAB13651}"/>
          </ac:picMkLst>
        </pc:picChg>
        <pc:picChg chg="mod">
          <ac:chgData name="Helena Astorga" userId="5868c6a3-01b7-4617-b46c-519ffadab402" providerId="ADAL" clId="{0968A7DE-A691-4B8D-8290-80AB3A08ADC0}" dt="2022-09-30T11:37:55.628" v="629" actId="1076"/>
          <ac:picMkLst>
            <pc:docMk/>
            <pc:sldMk cId="596872242" sldId="471"/>
            <ac:picMk id="18" creationId="{03D71858-C9B0-98E1-6721-D369EB7EDB6D}"/>
          </ac:picMkLst>
        </pc:picChg>
        <pc:picChg chg="mod">
          <ac:chgData name="Helena Astorga" userId="5868c6a3-01b7-4617-b46c-519ffadab402" providerId="ADAL" clId="{0968A7DE-A691-4B8D-8290-80AB3A08ADC0}" dt="2022-09-30T11:38:04.812" v="635" actId="1076"/>
          <ac:picMkLst>
            <pc:docMk/>
            <pc:sldMk cId="596872242" sldId="471"/>
            <ac:picMk id="19" creationId="{940AD875-5F1D-D23E-FD47-477B2D5DF529}"/>
          </ac:picMkLst>
        </pc:picChg>
        <pc:picChg chg="del mod">
          <ac:chgData name="Helena Astorga" userId="5868c6a3-01b7-4617-b46c-519ffadab402" providerId="ADAL" clId="{0968A7DE-A691-4B8D-8290-80AB3A08ADC0}" dt="2022-09-30T09:00:55.868" v="209" actId="478"/>
          <ac:picMkLst>
            <pc:docMk/>
            <pc:sldMk cId="596872242" sldId="471"/>
            <ac:picMk id="20" creationId="{42CEDF3A-D382-0B13-903F-3FF34CBB8E3F}"/>
          </ac:picMkLst>
        </pc:picChg>
        <pc:picChg chg="add mod modCrop">
          <ac:chgData name="Helena Astorga" userId="5868c6a3-01b7-4617-b46c-519ffadab402" providerId="ADAL" clId="{0968A7DE-A691-4B8D-8290-80AB3A08ADC0}" dt="2022-09-30T09:15:13.389" v="329" actId="1440"/>
          <ac:picMkLst>
            <pc:docMk/>
            <pc:sldMk cId="596872242" sldId="471"/>
            <ac:picMk id="21" creationId="{9FC00480-3413-4398-BEB6-4621FC511DF3}"/>
          </ac:picMkLst>
        </pc:picChg>
        <pc:picChg chg="mod">
          <ac:chgData name="Helena Astorga" userId="5868c6a3-01b7-4617-b46c-519ffadab402" providerId="ADAL" clId="{0968A7DE-A691-4B8D-8290-80AB3A08ADC0}" dt="2022-09-30T08:53:55.817" v="202" actId="1076"/>
          <ac:picMkLst>
            <pc:docMk/>
            <pc:sldMk cId="596872242" sldId="471"/>
            <ac:picMk id="30" creationId="{D653E610-9677-45D1-A8F1-D25456CE0D0C}"/>
          </ac:picMkLst>
        </pc:picChg>
        <pc:picChg chg="mod">
          <ac:chgData name="Helena Astorga" userId="5868c6a3-01b7-4617-b46c-519ffadab402" providerId="ADAL" clId="{0968A7DE-A691-4B8D-8290-80AB3A08ADC0}" dt="2022-09-30T11:38:00.149" v="632" actId="1076"/>
          <ac:picMkLst>
            <pc:docMk/>
            <pc:sldMk cId="596872242" sldId="471"/>
            <ac:picMk id="3074" creationId="{192DD9DA-6978-9797-15E9-39F5D62A299C}"/>
          </ac:picMkLst>
        </pc:picChg>
      </pc:sldChg>
      <pc:sldChg chg="modSp mod">
        <pc:chgData name="Helena Astorga" userId="5868c6a3-01b7-4617-b46c-519ffadab402" providerId="ADAL" clId="{0968A7DE-A691-4B8D-8290-80AB3A08ADC0}" dt="2022-09-30T11:10:29.650" v="522" actId="1076"/>
        <pc:sldMkLst>
          <pc:docMk/>
          <pc:sldMk cId="1978905938" sldId="491"/>
        </pc:sldMkLst>
        <pc:spChg chg="mod">
          <ac:chgData name="Helena Astorga" userId="5868c6a3-01b7-4617-b46c-519ffadab402" providerId="ADAL" clId="{0968A7DE-A691-4B8D-8290-80AB3A08ADC0}" dt="2022-09-30T11:10:29.650" v="522" actId="1076"/>
          <ac:spMkLst>
            <pc:docMk/>
            <pc:sldMk cId="1978905938" sldId="491"/>
            <ac:spMk id="5" creationId="{539DB030-51F9-4519-A7AD-7D7CEDED3E11}"/>
          </ac:spMkLst>
        </pc:spChg>
      </pc:sldChg>
      <pc:sldChg chg="modSp mod">
        <pc:chgData name="Helena Astorga" userId="5868c6a3-01b7-4617-b46c-519ffadab402" providerId="ADAL" clId="{0968A7DE-A691-4B8D-8290-80AB3A08ADC0}" dt="2022-09-30T15:05:56.747" v="940" actId="1076"/>
        <pc:sldMkLst>
          <pc:docMk/>
          <pc:sldMk cId="820762636" sldId="493"/>
        </pc:sldMkLst>
        <pc:spChg chg="mod">
          <ac:chgData name="Helena Astorga" userId="5868c6a3-01b7-4617-b46c-519ffadab402" providerId="ADAL" clId="{0968A7DE-A691-4B8D-8290-80AB3A08ADC0}" dt="2022-09-30T08:23:19.752" v="13" actId="1076"/>
          <ac:spMkLst>
            <pc:docMk/>
            <pc:sldMk cId="820762636" sldId="493"/>
            <ac:spMk id="3" creationId="{2D2761B3-12FE-4D83-80AD-BFD1AD54D9F8}"/>
          </ac:spMkLst>
        </pc:spChg>
        <pc:spChg chg="mod">
          <ac:chgData name="Helena Astorga" userId="5868c6a3-01b7-4617-b46c-519ffadab402" providerId="ADAL" clId="{0968A7DE-A691-4B8D-8290-80AB3A08ADC0}" dt="2022-09-30T08:22:24.011" v="4" actId="20577"/>
          <ac:spMkLst>
            <pc:docMk/>
            <pc:sldMk cId="820762636" sldId="493"/>
            <ac:spMk id="9" creationId="{50D281FE-6CC7-4A11-B0BC-F2B5F70D8E50}"/>
          </ac:spMkLst>
        </pc:spChg>
        <pc:picChg chg="mod">
          <ac:chgData name="Helena Astorga" userId="5868c6a3-01b7-4617-b46c-519ffadab402" providerId="ADAL" clId="{0968A7DE-A691-4B8D-8290-80AB3A08ADC0}" dt="2022-09-30T15:05:56.747" v="940" actId="1076"/>
          <ac:picMkLst>
            <pc:docMk/>
            <pc:sldMk cId="820762636" sldId="493"/>
            <ac:picMk id="4" creationId="{EAEA1A88-4CA9-4892-9FD6-EC5FAD04D59A}"/>
          </ac:picMkLst>
        </pc:picChg>
      </pc:sldChg>
      <pc:sldChg chg="addSp delSp modSp mod">
        <pc:chgData name="Helena Astorga" userId="5868c6a3-01b7-4617-b46c-519ffadab402" providerId="ADAL" clId="{0968A7DE-A691-4B8D-8290-80AB3A08ADC0}" dt="2022-09-30T11:40:20.348" v="681" actId="1076"/>
        <pc:sldMkLst>
          <pc:docMk/>
          <pc:sldMk cId="3240001426" sldId="494"/>
        </pc:sldMkLst>
        <pc:spChg chg="mod">
          <ac:chgData name="Helena Astorga" userId="5868c6a3-01b7-4617-b46c-519ffadab402" providerId="ADAL" clId="{0968A7DE-A691-4B8D-8290-80AB3A08ADC0}" dt="2022-09-30T08:23:33.008" v="16" actId="14100"/>
          <ac:spMkLst>
            <pc:docMk/>
            <pc:sldMk cId="3240001426" sldId="494"/>
            <ac:spMk id="3" creationId="{2D2761B3-12FE-4D83-80AD-BFD1AD54D9F8}"/>
          </ac:spMkLst>
        </pc:spChg>
        <pc:picChg chg="add mod modCrop">
          <ac:chgData name="Helena Astorga" userId="5868c6a3-01b7-4617-b46c-519ffadab402" providerId="ADAL" clId="{0968A7DE-A691-4B8D-8290-80AB3A08ADC0}" dt="2022-09-30T11:40:20.348" v="681" actId="1076"/>
          <ac:picMkLst>
            <pc:docMk/>
            <pc:sldMk cId="3240001426" sldId="494"/>
            <ac:picMk id="4" creationId="{659D1A02-3159-448A-839E-77259BC3A466}"/>
          </ac:picMkLst>
        </pc:picChg>
        <pc:picChg chg="del">
          <ac:chgData name="Helena Astorga" userId="5868c6a3-01b7-4617-b46c-519ffadab402" providerId="ADAL" clId="{0968A7DE-A691-4B8D-8290-80AB3A08ADC0}" dt="2022-09-30T11:39:45.453" v="670" actId="478"/>
          <ac:picMkLst>
            <pc:docMk/>
            <pc:sldMk cId="3240001426" sldId="494"/>
            <ac:picMk id="9" creationId="{68C9F428-7458-4F49-876E-0D30C7308E36}"/>
          </ac:picMkLst>
        </pc:picChg>
      </pc:sldChg>
      <pc:sldChg chg="addSp delSp modSp mod">
        <pc:chgData name="Helena Astorga" userId="5868c6a3-01b7-4617-b46c-519ffadab402" providerId="ADAL" clId="{0968A7DE-A691-4B8D-8290-80AB3A08ADC0}" dt="2022-09-30T11:38:44.629" v="654" actId="1076"/>
        <pc:sldMkLst>
          <pc:docMk/>
          <pc:sldMk cId="3595619801" sldId="496"/>
        </pc:sldMkLst>
        <pc:spChg chg="mod">
          <ac:chgData name="Helena Astorga" userId="5868c6a3-01b7-4617-b46c-519ffadab402" providerId="ADAL" clId="{0968A7DE-A691-4B8D-8290-80AB3A08ADC0}" dt="2022-09-30T09:16:32.186" v="351" actId="1076"/>
          <ac:spMkLst>
            <pc:docMk/>
            <pc:sldMk cId="3595619801" sldId="496"/>
            <ac:spMk id="6" creationId="{5B639F81-08B3-4A4B-9B63-9BFBE025440B}"/>
          </ac:spMkLst>
        </pc:spChg>
        <pc:spChg chg="mod">
          <ac:chgData name="Helena Astorga" userId="5868c6a3-01b7-4617-b46c-519ffadab402" providerId="ADAL" clId="{0968A7DE-A691-4B8D-8290-80AB3A08ADC0}" dt="2022-09-30T09:15:38.723" v="334" actId="1076"/>
          <ac:spMkLst>
            <pc:docMk/>
            <pc:sldMk cId="3595619801" sldId="496"/>
            <ac:spMk id="15" creationId="{1F7386CB-D368-45B1-BB6A-849FFDFA011E}"/>
          </ac:spMkLst>
        </pc:spChg>
        <pc:picChg chg="add del mod modCrop">
          <ac:chgData name="Helena Astorga" userId="5868c6a3-01b7-4617-b46c-519ffadab402" providerId="ADAL" clId="{0968A7DE-A691-4B8D-8290-80AB3A08ADC0}" dt="2022-09-30T11:07:16.462" v="483" actId="478"/>
          <ac:picMkLst>
            <pc:docMk/>
            <pc:sldMk cId="3595619801" sldId="496"/>
            <ac:picMk id="3" creationId="{E85C2CED-05D4-4BF0-A0E3-B1AE5B2F1CEA}"/>
          </ac:picMkLst>
        </pc:picChg>
        <pc:picChg chg="add mod modCrop">
          <ac:chgData name="Helena Astorga" userId="5868c6a3-01b7-4617-b46c-519ffadab402" providerId="ADAL" clId="{0968A7DE-A691-4B8D-8290-80AB3A08ADC0}" dt="2022-09-30T11:08:01.397" v="499" actId="1440"/>
          <ac:picMkLst>
            <pc:docMk/>
            <pc:sldMk cId="3595619801" sldId="496"/>
            <ac:picMk id="5" creationId="{02A023A5-5B98-4AA9-BC35-81096CF5BD25}"/>
          </ac:picMkLst>
        </pc:picChg>
        <pc:picChg chg="mod">
          <ac:chgData name="Helena Astorga" userId="5868c6a3-01b7-4617-b46c-519ffadab402" providerId="ADAL" clId="{0968A7DE-A691-4B8D-8290-80AB3A08ADC0}" dt="2022-09-30T11:38:41.660" v="653" actId="1076"/>
          <ac:picMkLst>
            <pc:docMk/>
            <pc:sldMk cId="3595619801" sldId="496"/>
            <ac:picMk id="16" creationId="{6F16B241-5930-0B3C-FCEE-414B790E3DB9}"/>
          </ac:picMkLst>
        </pc:picChg>
        <pc:picChg chg="mod">
          <ac:chgData name="Helena Astorga" userId="5868c6a3-01b7-4617-b46c-519ffadab402" providerId="ADAL" clId="{0968A7DE-A691-4B8D-8290-80AB3A08ADC0}" dt="2022-09-30T11:38:19.821" v="642" actId="1076"/>
          <ac:picMkLst>
            <pc:docMk/>
            <pc:sldMk cId="3595619801" sldId="496"/>
            <ac:picMk id="20" creationId="{71A17B3F-0AC1-8DEC-EAD8-039418E35023}"/>
          </ac:picMkLst>
        </pc:picChg>
        <pc:picChg chg="mod">
          <ac:chgData name="Helena Astorga" userId="5868c6a3-01b7-4617-b46c-519ffadab402" providerId="ADAL" clId="{0968A7DE-A691-4B8D-8290-80AB3A08ADC0}" dt="2022-09-30T09:16:07.659" v="346" actId="1076"/>
          <ac:picMkLst>
            <pc:docMk/>
            <pc:sldMk cId="3595619801" sldId="496"/>
            <ac:picMk id="23" creationId="{BB26E308-67A0-3C27-B016-16A4AED8DCC6}"/>
          </ac:picMkLst>
        </pc:picChg>
        <pc:picChg chg="mod">
          <ac:chgData name="Helena Astorga" userId="5868c6a3-01b7-4617-b46c-519ffadab402" providerId="ADAL" clId="{0968A7DE-A691-4B8D-8290-80AB3A08ADC0}" dt="2022-09-30T09:16:24.266" v="349" actId="1076"/>
          <ac:picMkLst>
            <pc:docMk/>
            <pc:sldMk cId="3595619801" sldId="496"/>
            <ac:picMk id="28" creationId="{496DBA5C-32E7-4D51-A9E5-31F5EFC5F11D}"/>
          </ac:picMkLst>
        </pc:picChg>
        <pc:picChg chg="mod">
          <ac:chgData name="Helena Astorga" userId="5868c6a3-01b7-4617-b46c-519ffadab402" providerId="ADAL" clId="{0968A7DE-A691-4B8D-8290-80AB3A08ADC0}" dt="2022-09-30T09:16:56.018" v="361" actId="1076"/>
          <ac:picMkLst>
            <pc:docMk/>
            <pc:sldMk cId="3595619801" sldId="496"/>
            <ac:picMk id="4098" creationId="{7FD9D135-A2EF-76FB-9A57-E314CFFD9B06}"/>
          </ac:picMkLst>
        </pc:picChg>
        <pc:picChg chg="mod">
          <ac:chgData name="Helena Astorga" userId="5868c6a3-01b7-4617-b46c-519ffadab402" providerId="ADAL" clId="{0968A7DE-A691-4B8D-8290-80AB3A08ADC0}" dt="2022-09-30T11:38:16.780" v="640" actId="1076"/>
          <ac:picMkLst>
            <pc:docMk/>
            <pc:sldMk cId="3595619801" sldId="496"/>
            <ac:picMk id="4100" creationId="{F63B8982-3710-8C5C-4ED3-88908AB6A23F}"/>
          </ac:picMkLst>
        </pc:picChg>
        <pc:picChg chg="mod">
          <ac:chgData name="Helena Astorga" userId="5868c6a3-01b7-4617-b46c-519ffadab402" providerId="ADAL" clId="{0968A7DE-A691-4B8D-8290-80AB3A08ADC0}" dt="2022-09-30T11:38:37.948" v="651" actId="1076"/>
          <ac:picMkLst>
            <pc:docMk/>
            <pc:sldMk cId="3595619801" sldId="496"/>
            <ac:picMk id="4102" creationId="{8877D793-ABF2-73AC-F5BF-3C70860EBDE1}"/>
          </ac:picMkLst>
        </pc:picChg>
        <pc:picChg chg="mod">
          <ac:chgData name="Helena Astorga" userId="5868c6a3-01b7-4617-b46c-519ffadab402" providerId="ADAL" clId="{0968A7DE-A691-4B8D-8290-80AB3A08ADC0}" dt="2022-09-30T11:38:11.164" v="636" actId="14100"/>
          <ac:picMkLst>
            <pc:docMk/>
            <pc:sldMk cId="3595619801" sldId="496"/>
            <ac:picMk id="4104" creationId="{D7CB7441-603C-335B-24C4-B0DB0A77AABA}"/>
          </ac:picMkLst>
        </pc:picChg>
        <pc:picChg chg="mod">
          <ac:chgData name="Helena Astorga" userId="5868c6a3-01b7-4617-b46c-519ffadab402" providerId="ADAL" clId="{0968A7DE-A691-4B8D-8290-80AB3A08ADC0}" dt="2022-09-30T11:38:23.756" v="644" actId="1076"/>
          <ac:picMkLst>
            <pc:docMk/>
            <pc:sldMk cId="3595619801" sldId="496"/>
            <ac:picMk id="4106" creationId="{809142F6-3BDC-81B2-237A-8C2DD1B5A9E3}"/>
          </ac:picMkLst>
        </pc:picChg>
        <pc:picChg chg="mod">
          <ac:chgData name="Helena Astorga" userId="5868c6a3-01b7-4617-b46c-519ffadab402" providerId="ADAL" clId="{0968A7DE-A691-4B8D-8290-80AB3A08ADC0}" dt="2022-09-30T11:38:44.629" v="654" actId="1076"/>
          <ac:picMkLst>
            <pc:docMk/>
            <pc:sldMk cId="3595619801" sldId="496"/>
            <ac:picMk id="4112" creationId="{3EAB648C-5B12-BF3C-DAC7-B041E861DF57}"/>
          </ac:picMkLst>
        </pc:picChg>
        <pc:picChg chg="mod">
          <ac:chgData name="Helena Astorga" userId="5868c6a3-01b7-4617-b46c-519ffadab402" providerId="ADAL" clId="{0968A7DE-A691-4B8D-8290-80AB3A08ADC0}" dt="2022-09-30T11:38:30.172" v="647" actId="1076"/>
          <ac:picMkLst>
            <pc:docMk/>
            <pc:sldMk cId="3595619801" sldId="496"/>
            <ac:picMk id="4114" creationId="{38FCE6B6-0F11-6AE3-729D-1CAEEB25168B}"/>
          </ac:picMkLst>
        </pc:picChg>
        <pc:picChg chg="mod">
          <ac:chgData name="Helena Astorga" userId="5868c6a3-01b7-4617-b46c-519ffadab402" providerId="ADAL" clId="{0968A7DE-A691-4B8D-8290-80AB3A08ADC0}" dt="2022-09-30T11:38:14.110" v="638" actId="1076"/>
          <ac:picMkLst>
            <pc:docMk/>
            <pc:sldMk cId="3595619801" sldId="496"/>
            <ac:picMk id="4116" creationId="{9EB67535-17D5-DCCE-801F-307C0A932C4F}"/>
          </ac:picMkLst>
        </pc:picChg>
      </pc:sldChg>
      <pc:sldChg chg="modSp mod">
        <pc:chgData name="Helena Astorga" userId="5868c6a3-01b7-4617-b46c-519ffadab402" providerId="ADAL" clId="{0968A7DE-A691-4B8D-8290-80AB3A08ADC0}" dt="2022-09-30T11:40:27.789" v="683" actId="1076"/>
        <pc:sldMkLst>
          <pc:docMk/>
          <pc:sldMk cId="3596134716" sldId="517"/>
        </pc:sldMkLst>
        <pc:spChg chg="mod">
          <ac:chgData name="Helena Astorga" userId="5868c6a3-01b7-4617-b46c-519ffadab402" providerId="ADAL" clId="{0968A7DE-A691-4B8D-8290-80AB3A08ADC0}" dt="2022-09-30T08:22:58.951" v="9" actId="1076"/>
          <ac:spMkLst>
            <pc:docMk/>
            <pc:sldMk cId="3596134716" sldId="517"/>
            <ac:spMk id="5" creationId="{C91A333F-37C9-4204-8E3C-7C79A6A9068A}"/>
          </ac:spMkLst>
        </pc:spChg>
        <pc:picChg chg="mod">
          <ac:chgData name="Helena Astorga" userId="5868c6a3-01b7-4617-b46c-519ffadab402" providerId="ADAL" clId="{0968A7DE-A691-4B8D-8290-80AB3A08ADC0}" dt="2022-09-30T11:40:27.789" v="683" actId="1076"/>
          <ac:picMkLst>
            <pc:docMk/>
            <pc:sldMk cId="3596134716" sldId="517"/>
            <ac:picMk id="2050" creationId="{258D5421-9581-4003-A310-A923B8B725F6}"/>
          </ac:picMkLst>
        </pc:picChg>
      </pc:sldChg>
      <pc:sldChg chg="modSp mod">
        <pc:chgData name="Helena Astorga" userId="5868c6a3-01b7-4617-b46c-519ffadab402" providerId="ADAL" clId="{0968A7DE-A691-4B8D-8290-80AB3A08ADC0}" dt="2022-09-30T08:23:12.025" v="12" actId="1076"/>
        <pc:sldMkLst>
          <pc:docMk/>
          <pc:sldMk cId="3300371339" sldId="518"/>
        </pc:sldMkLst>
        <pc:spChg chg="mod">
          <ac:chgData name="Helena Astorga" userId="5868c6a3-01b7-4617-b46c-519ffadab402" providerId="ADAL" clId="{0968A7DE-A691-4B8D-8290-80AB3A08ADC0}" dt="2022-09-30T08:23:12.025" v="12" actId="1076"/>
          <ac:spMkLst>
            <pc:docMk/>
            <pc:sldMk cId="3300371339" sldId="518"/>
            <ac:spMk id="5" creationId="{C91A333F-37C9-4204-8E3C-7C79A6A9068A}"/>
          </ac:spMkLst>
        </pc:spChg>
      </pc:sldChg>
      <pc:sldChg chg="addSp delSp modSp mod modAnim">
        <pc:chgData name="Helena Astorga" userId="5868c6a3-01b7-4617-b46c-519ffadab402" providerId="ADAL" clId="{0968A7DE-A691-4B8D-8290-80AB3A08ADC0}" dt="2022-09-30T11:36:41.661" v="600" actId="732"/>
        <pc:sldMkLst>
          <pc:docMk/>
          <pc:sldMk cId="2084460009" sldId="519"/>
        </pc:sldMkLst>
        <pc:spChg chg="mod">
          <ac:chgData name="Helena Astorga" userId="5868c6a3-01b7-4617-b46c-519ffadab402" providerId="ADAL" clId="{0968A7DE-A691-4B8D-8290-80AB3A08ADC0}" dt="2022-09-30T08:23:43.591" v="19" actId="1076"/>
          <ac:spMkLst>
            <pc:docMk/>
            <pc:sldMk cId="2084460009" sldId="519"/>
            <ac:spMk id="3" creationId="{2D2761B3-12FE-4D83-80AD-BFD1AD54D9F8}"/>
          </ac:spMkLst>
        </pc:spChg>
        <pc:spChg chg="mod">
          <ac:chgData name="Helena Astorga" userId="5868c6a3-01b7-4617-b46c-519ffadab402" providerId="ADAL" clId="{0968A7DE-A691-4B8D-8290-80AB3A08ADC0}" dt="2022-09-30T11:36:27.592" v="598" actId="255"/>
          <ac:spMkLst>
            <pc:docMk/>
            <pc:sldMk cId="2084460009" sldId="519"/>
            <ac:spMk id="4" creationId="{D06D0D31-4E56-4564-97FB-A2ABAA67A82C}"/>
          </ac:spMkLst>
        </pc:spChg>
        <pc:spChg chg="mod">
          <ac:chgData name="Helena Astorga" userId="5868c6a3-01b7-4617-b46c-519ffadab402" providerId="ADAL" clId="{0968A7DE-A691-4B8D-8290-80AB3A08ADC0}" dt="2022-09-30T11:36:07.150" v="595" actId="255"/>
          <ac:spMkLst>
            <pc:docMk/>
            <pc:sldMk cId="2084460009" sldId="519"/>
            <ac:spMk id="6" creationId="{C204225D-689B-4F0D-899D-DD64D3354BC8}"/>
          </ac:spMkLst>
        </pc:spChg>
        <pc:spChg chg="mod">
          <ac:chgData name="Helena Astorga" userId="5868c6a3-01b7-4617-b46c-519ffadab402" providerId="ADAL" clId="{0968A7DE-A691-4B8D-8290-80AB3A08ADC0}" dt="2022-09-30T11:36:20.614" v="597" actId="255"/>
          <ac:spMkLst>
            <pc:docMk/>
            <pc:sldMk cId="2084460009" sldId="519"/>
            <ac:spMk id="7" creationId="{907D9556-9DCE-4D27-B9F9-3C785B37027A}"/>
          </ac:spMkLst>
        </pc:spChg>
        <pc:spChg chg="mod">
          <ac:chgData name="Helena Astorga" userId="5868c6a3-01b7-4617-b46c-519ffadab402" providerId="ADAL" clId="{0968A7DE-A691-4B8D-8290-80AB3A08ADC0}" dt="2022-09-30T11:36:14.070" v="596" actId="255"/>
          <ac:spMkLst>
            <pc:docMk/>
            <pc:sldMk cId="2084460009" sldId="519"/>
            <ac:spMk id="8" creationId="{ABAAD1DE-5E93-4E58-BF18-9D2E1B38A125}"/>
          </ac:spMkLst>
        </pc:spChg>
        <pc:grpChg chg="add mod">
          <ac:chgData name="Helena Astorga" userId="5868c6a3-01b7-4617-b46c-519ffadab402" providerId="ADAL" clId="{0968A7DE-A691-4B8D-8290-80AB3A08ADC0}" dt="2022-09-30T11:35:22.789" v="583" actId="1076"/>
          <ac:grpSpMkLst>
            <pc:docMk/>
            <pc:sldMk cId="2084460009" sldId="519"/>
            <ac:grpSpMk id="17" creationId="{D2B4189A-BA5D-4402-AFE3-B660AFE8C8CD}"/>
          </ac:grpSpMkLst>
        </pc:grpChg>
        <pc:picChg chg="add mod modCrop">
          <ac:chgData name="Helena Astorga" userId="5868c6a3-01b7-4617-b46c-519ffadab402" providerId="ADAL" clId="{0968A7DE-A691-4B8D-8290-80AB3A08ADC0}" dt="2022-09-30T11:35:32.413" v="586" actId="14100"/>
          <ac:picMkLst>
            <pc:docMk/>
            <pc:sldMk cId="2084460009" sldId="519"/>
            <ac:picMk id="5" creationId="{433CDF0C-F698-42D1-9FC3-2B618B5B88E2}"/>
          </ac:picMkLst>
        </pc:picChg>
        <pc:picChg chg="del">
          <ac:chgData name="Helena Astorga" userId="5868c6a3-01b7-4617-b46c-519ffadab402" providerId="ADAL" clId="{0968A7DE-A691-4B8D-8290-80AB3A08ADC0}" dt="2022-09-30T11:24:20.941" v="540" actId="478"/>
          <ac:picMkLst>
            <pc:docMk/>
            <pc:sldMk cId="2084460009" sldId="519"/>
            <ac:picMk id="9" creationId="{68C9F428-7458-4F49-876E-0D30C7308E36}"/>
          </ac:picMkLst>
        </pc:picChg>
        <pc:picChg chg="add del mod">
          <ac:chgData name="Helena Astorga" userId="5868c6a3-01b7-4617-b46c-519ffadab402" providerId="ADAL" clId="{0968A7DE-A691-4B8D-8290-80AB3A08ADC0}" dt="2022-09-30T11:30:29.778" v="552" actId="478"/>
          <ac:picMkLst>
            <pc:docMk/>
            <pc:sldMk cId="2084460009" sldId="519"/>
            <ac:picMk id="12" creationId="{0CD33521-6D28-42E5-9C87-FCEFD415E09D}"/>
          </ac:picMkLst>
        </pc:picChg>
        <pc:picChg chg="add del mod">
          <ac:chgData name="Helena Astorga" userId="5868c6a3-01b7-4617-b46c-519ffadab402" providerId="ADAL" clId="{0968A7DE-A691-4B8D-8290-80AB3A08ADC0}" dt="2022-09-30T11:33:46.975" v="557" actId="478"/>
          <ac:picMkLst>
            <pc:docMk/>
            <pc:sldMk cId="2084460009" sldId="519"/>
            <ac:picMk id="13" creationId="{FA1CBDDC-C72F-41EE-A6A9-7EA700235476}"/>
          </ac:picMkLst>
        </pc:picChg>
        <pc:picChg chg="add mod modCrop">
          <ac:chgData name="Helena Astorga" userId="5868c6a3-01b7-4617-b46c-519ffadab402" providerId="ADAL" clId="{0968A7DE-A691-4B8D-8290-80AB3A08ADC0}" dt="2022-09-30T11:36:41.661" v="600" actId="732"/>
          <ac:picMkLst>
            <pc:docMk/>
            <pc:sldMk cId="2084460009" sldId="519"/>
            <ac:picMk id="14" creationId="{63DA7F07-8635-482A-9458-E84E8E3D164F}"/>
          </ac:picMkLst>
        </pc:picChg>
        <pc:picChg chg="add del mod modCrop">
          <ac:chgData name="Helena Astorga" userId="5868c6a3-01b7-4617-b46c-519ffadab402" providerId="ADAL" clId="{0968A7DE-A691-4B8D-8290-80AB3A08ADC0}" dt="2022-09-30T11:35:25.889" v="584" actId="478"/>
          <ac:picMkLst>
            <pc:docMk/>
            <pc:sldMk cId="2084460009" sldId="519"/>
            <ac:picMk id="16" creationId="{0F51E073-F697-4939-B6EB-65E8CCBC6F8F}"/>
          </ac:picMkLst>
        </pc:picChg>
      </pc:sldChg>
      <pc:sldChg chg="addSp delSp modSp mod">
        <pc:chgData name="Helena Astorga" userId="5868c6a3-01b7-4617-b46c-519ffadab402" providerId="ADAL" clId="{0968A7DE-A691-4B8D-8290-80AB3A08ADC0}" dt="2022-09-30T14:48:51.537" v="787" actId="1076"/>
        <pc:sldMkLst>
          <pc:docMk/>
          <pc:sldMk cId="1370000937" sldId="521"/>
        </pc:sldMkLst>
        <pc:spChg chg="add mod">
          <ac:chgData name="Helena Astorga" userId="5868c6a3-01b7-4617-b46c-519ffadab402" providerId="ADAL" clId="{0968A7DE-A691-4B8D-8290-80AB3A08ADC0}" dt="2022-09-30T11:40:44.964" v="684"/>
          <ac:spMkLst>
            <pc:docMk/>
            <pc:sldMk cId="1370000937" sldId="521"/>
            <ac:spMk id="15" creationId="{8E270C8B-EAD1-4E43-A7DB-C23C5982A26D}"/>
          </ac:spMkLst>
        </pc:spChg>
        <pc:spChg chg="mod">
          <ac:chgData name="Helena Astorga" userId="5868c6a3-01b7-4617-b46c-519ffadab402" providerId="ADAL" clId="{0968A7DE-A691-4B8D-8290-80AB3A08ADC0}" dt="2022-09-30T14:47:32.587" v="762" actId="1076"/>
          <ac:spMkLst>
            <pc:docMk/>
            <pc:sldMk cId="1370000937" sldId="521"/>
            <ac:spMk id="21" creationId="{66D131E1-B6D7-4BD6-BC1D-1C8FE4026E76}"/>
          </ac:spMkLst>
        </pc:spChg>
        <pc:spChg chg="mod">
          <ac:chgData name="Helena Astorga" userId="5868c6a3-01b7-4617-b46c-519ffadab402" providerId="ADAL" clId="{0968A7DE-A691-4B8D-8290-80AB3A08ADC0}" dt="2022-09-30T14:47:26.681" v="760" actId="1076"/>
          <ac:spMkLst>
            <pc:docMk/>
            <pc:sldMk cId="1370000937" sldId="521"/>
            <ac:spMk id="25" creationId="{5983E4B3-7969-499D-A942-ED1F58B00126}"/>
          </ac:spMkLst>
        </pc:spChg>
        <pc:graphicFrameChg chg="add mod">
          <ac:chgData name="Helena Astorga" userId="5868c6a3-01b7-4617-b46c-519ffadab402" providerId="ADAL" clId="{0968A7DE-A691-4B8D-8290-80AB3A08ADC0}" dt="2022-09-30T10:34:55.266" v="431" actId="1076"/>
          <ac:graphicFrameMkLst>
            <pc:docMk/>
            <pc:sldMk cId="1370000937" sldId="521"/>
            <ac:graphicFrameMk id="2" creationId="{D6F012DE-98F0-49AE-A65E-8646C5BC2895}"/>
          </ac:graphicFrameMkLst>
        </pc:graphicFrameChg>
        <pc:graphicFrameChg chg="del">
          <ac:chgData name="Helena Astorga" userId="5868c6a3-01b7-4617-b46c-519ffadab402" providerId="ADAL" clId="{0968A7DE-A691-4B8D-8290-80AB3A08ADC0}" dt="2022-09-30T10:37:38.159" v="432" actId="478"/>
          <ac:graphicFrameMkLst>
            <pc:docMk/>
            <pc:sldMk cId="1370000937" sldId="521"/>
            <ac:graphicFrameMk id="3" creationId="{D6F012DE-98F0-49AE-A65E-8646C5BC2895}"/>
          </ac:graphicFrameMkLst>
        </pc:graphicFrameChg>
        <pc:graphicFrameChg chg="add del">
          <ac:chgData name="Helena Astorga" userId="5868c6a3-01b7-4617-b46c-519ffadab402" providerId="ADAL" clId="{0968A7DE-A691-4B8D-8290-80AB3A08ADC0}" dt="2022-09-30T10:41:43.779" v="434"/>
          <ac:graphicFrameMkLst>
            <pc:docMk/>
            <pc:sldMk cId="1370000937" sldId="521"/>
            <ac:graphicFrameMk id="4" creationId="{14463C2A-2D42-447C-AF57-C7BAE3529996}"/>
          </ac:graphicFrameMkLst>
        </pc:graphicFrameChg>
        <pc:graphicFrameChg chg="del mod">
          <ac:chgData name="Helena Astorga" userId="5868c6a3-01b7-4617-b46c-519ffadab402" providerId="ADAL" clId="{0968A7DE-A691-4B8D-8290-80AB3A08ADC0}" dt="2022-09-30T10:34:52.174" v="430" actId="478"/>
          <ac:graphicFrameMkLst>
            <pc:docMk/>
            <pc:sldMk cId="1370000937" sldId="521"/>
            <ac:graphicFrameMk id="8" creationId="{E504689D-D6C6-4DD6-A677-51C89361DFFC}"/>
          </ac:graphicFrameMkLst>
        </pc:graphicFrameChg>
        <pc:graphicFrameChg chg="add del mod">
          <ac:chgData name="Helena Astorga" userId="5868c6a3-01b7-4617-b46c-519ffadab402" providerId="ADAL" clId="{0968A7DE-A691-4B8D-8290-80AB3A08ADC0}" dt="2022-09-30T10:43:41.250" v="439" actId="478"/>
          <ac:graphicFrameMkLst>
            <pc:docMk/>
            <pc:sldMk cId="1370000937" sldId="521"/>
            <ac:graphicFrameMk id="14" creationId="{50B0AEB8-610A-464E-A8ED-8626ED064734}"/>
          </ac:graphicFrameMkLst>
        </pc:graphicFrameChg>
        <pc:picChg chg="add mod modCrop">
          <ac:chgData name="Helena Astorga" userId="5868c6a3-01b7-4617-b46c-519ffadab402" providerId="ADAL" clId="{0968A7DE-A691-4B8D-8290-80AB3A08ADC0}" dt="2022-09-30T14:44:38.457" v="721" actId="1076"/>
          <ac:picMkLst>
            <pc:docMk/>
            <pc:sldMk cId="1370000937" sldId="521"/>
            <ac:picMk id="9" creationId="{6D540CCF-0E56-4DC2-925F-2B5795F1A2F3}"/>
          </ac:picMkLst>
        </pc:picChg>
        <pc:picChg chg="del mod">
          <ac:chgData name="Helena Astorga" userId="5868c6a3-01b7-4617-b46c-519ffadab402" providerId="ADAL" clId="{0968A7DE-A691-4B8D-8290-80AB3A08ADC0}" dt="2022-09-30T14:42:49.219" v="697" actId="478"/>
          <ac:picMkLst>
            <pc:docMk/>
            <pc:sldMk cId="1370000937" sldId="521"/>
            <ac:picMk id="10" creationId="{9A0C1AA6-A6E4-4C47-AA13-03706B54BA6E}"/>
          </ac:picMkLst>
        </pc:picChg>
        <pc:picChg chg="del mod">
          <ac:chgData name="Helena Astorga" userId="5868c6a3-01b7-4617-b46c-519ffadab402" providerId="ADAL" clId="{0968A7DE-A691-4B8D-8290-80AB3A08ADC0}" dt="2022-09-30T14:42:43.457" v="694" actId="478"/>
          <ac:picMkLst>
            <pc:docMk/>
            <pc:sldMk cId="1370000937" sldId="521"/>
            <ac:picMk id="12" creationId="{ADA0AD4B-E2D6-444A-A364-B341AC16C953}"/>
          </ac:picMkLst>
        </pc:picChg>
        <pc:picChg chg="add mod modCrop">
          <ac:chgData name="Helena Astorga" userId="5868c6a3-01b7-4617-b46c-519ffadab402" providerId="ADAL" clId="{0968A7DE-A691-4B8D-8290-80AB3A08ADC0}" dt="2022-09-30T14:46:30.153" v="744" actId="1076"/>
          <ac:picMkLst>
            <pc:docMk/>
            <pc:sldMk cId="1370000937" sldId="521"/>
            <ac:picMk id="13" creationId="{68E9AE87-E128-4E02-816C-595065E24510}"/>
          </ac:picMkLst>
        </pc:picChg>
        <pc:picChg chg="del mod">
          <ac:chgData name="Helena Astorga" userId="5868c6a3-01b7-4617-b46c-519ffadab402" providerId="ADAL" clId="{0968A7DE-A691-4B8D-8290-80AB3A08ADC0}" dt="2022-09-30T10:33:35.831" v="420" actId="478"/>
          <ac:picMkLst>
            <pc:docMk/>
            <pc:sldMk cId="1370000937" sldId="521"/>
            <ac:picMk id="17" creationId="{AE961F0D-853D-49B2-B3AF-0CA4DF18EA43}"/>
          </ac:picMkLst>
        </pc:picChg>
        <pc:picChg chg="del">
          <ac:chgData name="Helena Astorga" userId="5868c6a3-01b7-4617-b46c-519ffadab402" providerId="ADAL" clId="{0968A7DE-A691-4B8D-8290-80AB3A08ADC0}" dt="2022-09-30T10:33:38.992" v="424" actId="478"/>
          <ac:picMkLst>
            <pc:docMk/>
            <pc:sldMk cId="1370000937" sldId="521"/>
            <ac:picMk id="18" creationId="{D4A2ED76-533B-4917-BFCD-D71B5ADF35FF}"/>
          </ac:picMkLst>
        </pc:picChg>
        <pc:picChg chg="del">
          <ac:chgData name="Helena Astorga" userId="5868c6a3-01b7-4617-b46c-519ffadab402" providerId="ADAL" clId="{0968A7DE-A691-4B8D-8290-80AB3A08ADC0}" dt="2022-09-30T10:33:38.337" v="423" actId="478"/>
          <ac:picMkLst>
            <pc:docMk/>
            <pc:sldMk cId="1370000937" sldId="521"/>
            <ac:picMk id="20" creationId="{AC1A2562-0361-4B77-958F-CD6FB2A6B070}"/>
          </ac:picMkLst>
        </pc:picChg>
        <pc:picChg chg="del">
          <ac:chgData name="Helena Astorga" userId="5868c6a3-01b7-4617-b46c-519ffadab402" providerId="ADAL" clId="{0968A7DE-A691-4B8D-8290-80AB3A08ADC0}" dt="2022-09-30T14:42:47.106" v="696" actId="478"/>
          <ac:picMkLst>
            <pc:docMk/>
            <pc:sldMk cId="1370000937" sldId="521"/>
            <ac:picMk id="22" creationId="{7D90BAF4-2A87-4402-A2D4-EE2C69A31ED2}"/>
          </ac:picMkLst>
        </pc:picChg>
        <pc:picChg chg="del mod">
          <ac:chgData name="Helena Astorga" userId="5868c6a3-01b7-4617-b46c-519ffadab402" providerId="ADAL" clId="{0968A7DE-A691-4B8D-8290-80AB3A08ADC0}" dt="2022-09-30T10:33:37.066" v="421" actId="478"/>
          <ac:picMkLst>
            <pc:docMk/>
            <pc:sldMk cId="1370000937" sldId="521"/>
            <ac:picMk id="23" creationId="{D3CE70FC-AEA9-49D9-891F-4572AA3A7690}"/>
          </ac:picMkLst>
        </pc:picChg>
        <pc:picChg chg="del">
          <ac:chgData name="Helena Astorga" userId="5868c6a3-01b7-4617-b46c-519ffadab402" providerId="ADAL" clId="{0968A7DE-A691-4B8D-8290-80AB3A08ADC0}" dt="2022-09-30T10:33:37.705" v="422" actId="478"/>
          <ac:picMkLst>
            <pc:docMk/>
            <pc:sldMk cId="1370000937" sldId="521"/>
            <ac:picMk id="24" creationId="{19F50C5E-0171-4CC9-B742-0BF7CDA2FEB5}"/>
          </ac:picMkLst>
        </pc:picChg>
        <pc:picChg chg="add mod modCrop">
          <ac:chgData name="Helena Astorga" userId="5868c6a3-01b7-4617-b46c-519ffadab402" providerId="ADAL" clId="{0968A7DE-A691-4B8D-8290-80AB3A08ADC0}" dt="2022-09-30T14:48:51.537" v="787" actId="1076"/>
          <ac:picMkLst>
            <pc:docMk/>
            <pc:sldMk cId="1370000937" sldId="521"/>
            <ac:picMk id="26" creationId="{2A03289A-3B0F-422F-87A2-0DF0FA19D1DD}"/>
          </ac:picMkLst>
        </pc:picChg>
        <pc:picChg chg="del mod">
          <ac:chgData name="Helena Astorga" userId="5868c6a3-01b7-4617-b46c-519ffadab402" providerId="ADAL" clId="{0968A7DE-A691-4B8D-8290-80AB3A08ADC0}" dt="2022-09-30T14:42:45.274" v="695" actId="478"/>
          <ac:picMkLst>
            <pc:docMk/>
            <pc:sldMk cId="1370000937" sldId="521"/>
            <ac:picMk id="28" creationId="{3FA42EC4-395F-443A-A932-FB22A4733A9C}"/>
          </ac:picMkLst>
        </pc:picChg>
        <pc:picChg chg="add mod modCrop">
          <ac:chgData name="Helena Astorga" userId="5868c6a3-01b7-4617-b46c-519ffadab402" providerId="ADAL" clId="{0968A7DE-A691-4B8D-8290-80AB3A08ADC0}" dt="2022-09-30T14:46:35.537" v="746" actId="1076"/>
          <ac:picMkLst>
            <pc:docMk/>
            <pc:sldMk cId="1370000937" sldId="521"/>
            <ac:picMk id="30" creationId="{FC360A69-6326-4DA1-9D4D-9EAB5F8B6B3A}"/>
          </ac:picMkLst>
        </pc:picChg>
        <pc:picChg chg="add del mod">
          <ac:chgData name="Helena Astorga" userId="5868c6a3-01b7-4617-b46c-519ffadab402" providerId="ADAL" clId="{0968A7DE-A691-4B8D-8290-80AB3A08ADC0}" dt="2022-09-30T14:47:43.711" v="766"/>
          <ac:picMkLst>
            <pc:docMk/>
            <pc:sldMk cId="1370000937" sldId="521"/>
            <ac:picMk id="33" creationId="{8A00A2CC-2DBB-4258-A80D-F428388F8C37}"/>
          </ac:picMkLst>
        </pc:picChg>
        <pc:picChg chg="add mod modCrop">
          <ac:chgData name="Helena Astorga" userId="5868c6a3-01b7-4617-b46c-519ffadab402" providerId="ADAL" clId="{0968A7DE-A691-4B8D-8290-80AB3A08ADC0}" dt="2022-09-30T14:48:23.145" v="778" actId="1076"/>
          <ac:picMkLst>
            <pc:docMk/>
            <pc:sldMk cId="1370000937" sldId="521"/>
            <ac:picMk id="34" creationId="{6707E319-EA99-431B-94D1-F56836ADA91F}"/>
          </ac:picMkLst>
        </pc:picChg>
        <pc:picChg chg="add mod modCrop">
          <ac:chgData name="Helena Astorga" userId="5868c6a3-01b7-4617-b46c-519ffadab402" providerId="ADAL" clId="{0968A7DE-A691-4B8D-8290-80AB3A08ADC0}" dt="2022-09-30T14:48:48.809" v="786" actId="1076"/>
          <ac:picMkLst>
            <pc:docMk/>
            <pc:sldMk cId="1370000937" sldId="521"/>
            <ac:picMk id="35" creationId="{3503A5AE-9F96-4490-8467-0A6718747646}"/>
          </ac:picMkLst>
        </pc:picChg>
        <pc:picChg chg="del">
          <ac:chgData name="Helena Astorga" userId="5868c6a3-01b7-4617-b46c-519ffadab402" providerId="ADAL" clId="{0968A7DE-A691-4B8D-8290-80AB3A08ADC0}" dt="2022-09-30T13:31:33.022" v="692" actId="478"/>
          <ac:picMkLst>
            <pc:docMk/>
            <pc:sldMk cId="1370000937" sldId="521"/>
            <ac:picMk id="1026" creationId="{90B83E30-A17E-48F1-BE7C-725FB82C7993}"/>
          </ac:picMkLst>
        </pc:picChg>
        <pc:picChg chg="mod">
          <ac:chgData name="Helena Astorga" userId="5868c6a3-01b7-4617-b46c-519ffadab402" providerId="ADAL" clId="{0968A7DE-A691-4B8D-8290-80AB3A08ADC0}" dt="2022-09-30T14:47:30.266" v="761" actId="1076"/>
          <ac:picMkLst>
            <pc:docMk/>
            <pc:sldMk cId="1370000937" sldId="521"/>
            <ac:picMk id="1028" creationId="{3395AAB1-7FDA-4ABD-94D4-4FD053D723B0}"/>
          </ac:picMkLst>
        </pc:picChg>
        <pc:picChg chg="del mod">
          <ac:chgData name="Helena Astorga" userId="5868c6a3-01b7-4617-b46c-519ffadab402" providerId="ADAL" clId="{0968A7DE-A691-4B8D-8290-80AB3A08ADC0}" dt="2022-09-30T14:46:22.123" v="740" actId="478"/>
          <ac:picMkLst>
            <pc:docMk/>
            <pc:sldMk cId="1370000937" sldId="521"/>
            <ac:picMk id="1030" creationId="{D4EA3F29-98B2-45BE-B2F8-43D8DEDA7DB1}"/>
          </ac:picMkLst>
        </pc:picChg>
        <pc:picChg chg="mod">
          <ac:chgData name="Helena Astorga" userId="5868c6a3-01b7-4617-b46c-519ffadab402" providerId="ADAL" clId="{0968A7DE-A691-4B8D-8290-80AB3A08ADC0}" dt="2022-09-30T14:47:24.337" v="759" actId="14100"/>
          <ac:picMkLst>
            <pc:docMk/>
            <pc:sldMk cId="1370000937" sldId="521"/>
            <ac:picMk id="1032" creationId="{837ED4B2-DC32-4A5C-AA0A-928ECF2DEB2F}"/>
          </ac:picMkLst>
        </pc:picChg>
      </pc:sldChg>
      <pc:sldChg chg="modSp mod">
        <pc:chgData name="Helena Astorga" userId="5868c6a3-01b7-4617-b46c-519ffadab402" providerId="ADAL" clId="{0968A7DE-A691-4B8D-8290-80AB3A08ADC0}" dt="2022-09-30T11:37:05.389" v="605" actId="1076"/>
        <pc:sldMkLst>
          <pc:docMk/>
          <pc:sldMk cId="951868472" sldId="522"/>
        </pc:sldMkLst>
        <pc:spChg chg="mod">
          <ac:chgData name="Helena Astorga" userId="5868c6a3-01b7-4617-b46c-519ffadab402" providerId="ADAL" clId="{0968A7DE-A691-4B8D-8290-80AB3A08ADC0}" dt="2022-09-30T11:36:54.004" v="601" actId="1076"/>
          <ac:spMkLst>
            <pc:docMk/>
            <pc:sldMk cId="951868472" sldId="522"/>
            <ac:spMk id="14" creationId="{1858B985-0772-425D-9957-B3ED65E128A2}"/>
          </ac:spMkLst>
        </pc:spChg>
        <pc:picChg chg="mod">
          <ac:chgData name="Helena Astorga" userId="5868c6a3-01b7-4617-b46c-519ffadab402" providerId="ADAL" clId="{0968A7DE-A691-4B8D-8290-80AB3A08ADC0}" dt="2022-09-30T11:37:05.389" v="605" actId="1076"/>
          <ac:picMkLst>
            <pc:docMk/>
            <pc:sldMk cId="951868472" sldId="522"/>
            <ac:picMk id="6" creationId="{545BCE02-8D00-4995-BE42-16D605145510}"/>
          </ac:picMkLst>
        </pc:picChg>
      </pc:sldChg>
      <pc:sldChg chg="modSp mod">
        <pc:chgData name="Helena Astorga" userId="5868c6a3-01b7-4617-b46c-519ffadab402" providerId="ADAL" clId="{0968A7DE-A691-4B8D-8290-80AB3A08ADC0}" dt="2022-09-30T11:00:31.074" v="441" actId="1076"/>
        <pc:sldMkLst>
          <pc:docMk/>
          <pc:sldMk cId="4110545263" sldId="523"/>
        </pc:sldMkLst>
        <pc:spChg chg="mod">
          <ac:chgData name="Helena Astorga" userId="5868c6a3-01b7-4617-b46c-519ffadab402" providerId="ADAL" clId="{0968A7DE-A691-4B8D-8290-80AB3A08ADC0}" dt="2022-09-30T11:00:31.074" v="441" actId="1076"/>
          <ac:spMkLst>
            <pc:docMk/>
            <pc:sldMk cId="4110545263" sldId="523"/>
            <ac:spMk id="3" creationId="{2D2761B3-12FE-4D83-80AD-BFD1AD54D9F8}"/>
          </ac:spMkLst>
        </pc:spChg>
      </pc:sldChg>
      <pc:sldChg chg="modSp mod">
        <pc:chgData name="Helena Astorga" userId="5868c6a3-01b7-4617-b46c-519ffadab402" providerId="ADAL" clId="{0968A7DE-A691-4B8D-8290-80AB3A08ADC0}" dt="2022-09-30T11:08:45.083" v="506" actId="14100"/>
        <pc:sldMkLst>
          <pc:docMk/>
          <pc:sldMk cId="4144137435" sldId="524"/>
        </pc:sldMkLst>
        <pc:spChg chg="mod">
          <ac:chgData name="Helena Astorga" userId="5868c6a3-01b7-4617-b46c-519ffadab402" providerId="ADAL" clId="{0968A7DE-A691-4B8D-8290-80AB3A08ADC0}" dt="2022-09-30T11:00:47.723" v="443" actId="1076"/>
          <ac:spMkLst>
            <pc:docMk/>
            <pc:sldMk cId="4144137435" sldId="524"/>
            <ac:spMk id="3" creationId="{2D2761B3-12FE-4D83-80AD-BFD1AD54D9F8}"/>
          </ac:spMkLst>
        </pc:spChg>
        <pc:spChg chg="mod">
          <ac:chgData name="Helena Astorga" userId="5868c6a3-01b7-4617-b46c-519ffadab402" providerId="ADAL" clId="{0968A7DE-A691-4B8D-8290-80AB3A08ADC0}" dt="2022-09-30T11:08:45.083" v="506" actId="14100"/>
          <ac:spMkLst>
            <pc:docMk/>
            <pc:sldMk cId="4144137435" sldId="524"/>
            <ac:spMk id="10" creationId="{B1D93BAB-DAB3-4F83-B31F-C6912C21CB6B}"/>
          </ac:spMkLst>
        </pc:spChg>
        <pc:spChg chg="mod">
          <ac:chgData name="Helena Astorga" userId="5868c6a3-01b7-4617-b46c-519ffadab402" providerId="ADAL" clId="{0968A7DE-A691-4B8D-8290-80AB3A08ADC0}" dt="2022-09-30T11:08:40.452" v="505" actId="14100"/>
          <ac:spMkLst>
            <pc:docMk/>
            <pc:sldMk cId="4144137435" sldId="524"/>
            <ac:spMk id="14" creationId="{33435550-768B-47C7-8616-DDC2639F4DEC}"/>
          </ac:spMkLst>
        </pc:spChg>
        <pc:picChg chg="mod">
          <ac:chgData name="Helena Astorga" userId="5868c6a3-01b7-4617-b46c-519ffadab402" providerId="ADAL" clId="{0968A7DE-A691-4B8D-8290-80AB3A08ADC0}" dt="2022-09-30T11:08:30.235" v="504" actId="1076"/>
          <ac:picMkLst>
            <pc:docMk/>
            <pc:sldMk cId="4144137435" sldId="524"/>
            <ac:picMk id="6" creationId="{1A208257-5880-498E-825E-A0AEF9B1B874}"/>
          </ac:picMkLst>
        </pc:picChg>
        <pc:picChg chg="mod">
          <ac:chgData name="Helena Astorga" userId="5868c6a3-01b7-4617-b46c-519ffadab402" providerId="ADAL" clId="{0968A7DE-A691-4B8D-8290-80AB3A08ADC0}" dt="2022-09-30T11:01:25.643" v="449" actId="1076"/>
          <ac:picMkLst>
            <pc:docMk/>
            <pc:sldMk cId="4144137435" sldId="524"/>
            <ac:picMk id="16" creationId="{BB6F99F3-EF13-4FC7-9BE4-BE19A9C2D3EC}"/>
          </ac:picMkLst>
        </pc:picChg>
        <pc:picChg chg="mod">
          <ac:chgData name="Helena Astorga" userId="5868c6a3-01b7-4617-b46c-519ffadab402" providerId="ADAL" clId="{0968A7DE-A691-4B8D-8290-80AB3A08ADC0}" dt="2022-09-30T11:01:22.947" v="448" actId="1076"/>
          <ac:picMkLst>
            <pc:docMk/>
            <pc:sldMk cId="4144137435" sldId="524"/>
            <ac:picMk id="17" creationId="{7F9E5B0C-89EB-4E08-9F47-7EDDAAA66F27}"/>
          </ac:picMkLst>
        </pc:picChg>
      </pc:sldChg>
      <pc:sldChg chg="modSp mod">
        <pc:chgData name="Helena Astorga" userId="5868c6a3-01b7-4617-b46c-519ffadab402" providerId="ADAL" clId="{0968A7DE-A691-4B8D-8290-80AB3A08ADC0}" dt="2022-09-30T11:08:25.434" v="503" actId="1076"/>
        <pc:sldMkLst>
          <pc:docMk/>
          <pc:sldMk cId="701822407" sldId="527"/>
        </pc:sldMkLst>
        <pc:spChg chg="mod">
          <ac:chgData name="Helena Astorga" userId="5868c6a3-01b7-4617-b46c-519ffadab402" providerId="ADAL" clId="{0968A7DE-A691-4B8D-8290-80AB3A08ADC0}" dt="2022-09-30T11:01:00.122" v="445" actId="1076"/>
          <ac:spMkLst>
            <pc:docMk/>
            <pc:sldMk cId="701822407" sldId="527"/>
            <ac:spMk id="3" creationId="{2D2761B3-12FE-4D83-80AD-BFD1AD54D9F8}"/>
          </ac:spMkLst>
        </pc:spChg>
        <pc:spChg chg="mod">
          <ac:chgData name="Helena Astorga" userId="5868c6a3-01b7-4617-b46c-519ffadab402" providerId="ADAL" clId="{0968A7DE-A691-4B8D-8290-80AB3A08ADC0}" dt="2022-09-30T11:08:18.346" v="501" actId="1076"/>
          <ac:spMkLst>
            <pc:docMk/>
            <pc:sldMk cId="701822407" sldId="527"/>
            <ac:spMk id="8" creationId="{E0579B45-8D07-4514-A0AE-2DACD6AD2E7E}"/>
          </ac:spMkLst>
        </pc:spChg>
        <pc:spChg chg="mod">
          <ac:chgData name="Helena Astorga" userId="5868c6a3-01b7-4617-b46c-519ffadab402" providerId="ADAL" clId="{0968A7DE-A691-4B8D-8290-80AB3A08ADC0}" dt="2022-09-30T11:08:25.434" v="503" actId="1076"/>
          <ac:spMkLst>
            <pc:docMk/>
            <pc:sldMk cId="701822407" sldId="527"/>
            <ac:spMk id="10" creationId="{B1D93BAB-DAB3-4F83-B31F-C6912C21CB6B}"/>
          </ac:spMkLst>
        </pc:spChg>
        <pc:picChg chg="mod">
          <ac:chgData name="Helena Astorga" userId="5868c6a3-01b7-4617-b46c-519ffadab402" providerId="ADAL" clId="{0968A7DE-A691-4B8D-8290-80AB3A08ADC0}" dt="2022-09-30T11:08:21.578" v="502" actId="1076"/>
          <ac:picMkLst>
            <pc:docMk/>
            <pc:sldMk cId="701822407" sldId="527"/>
            <ac:picMk id="7" creationId="{6051AE32-D0C6-4A80-B178-B22E68418D8C}"/>
          </ac:picMkLst>
        </pc:picChg>
        <pc:picChg chg="mod">
          <ac:chgData name="Helena Astorga" userId="5868c6a3-01b7-4617-b46c-519ffadab402" providerId="ADAL" clId="{0968A7DE-A691-4B8D-8290-80AB3A08ADC0}" dt="2022-09-30T11:08:15.107" v="500" actId="1076"/>
          <ac:picMkLst>
            <pc:docMk/>
            <pc:sldMk cId="701822407" sldId="527"/>
            <ac:picMk id="11" creationId="{4D2CF2B8-AC18-4B35-B714-AEEF8BF507A8}"/>
          </ac:picMkLst>
        </pc:picChg>
      </pc:sldChg>
      <pc:sldChg chg="modSp mod">
        <pc:chgData name="Helena Astorga" userId="5868c6a3-01b7-4617-b46c-519ffadab402" providerId="ADAL" clId="{0968A7DE-A691-4B8D-8290-80AB3A08ADC0}" dt="2022-09-30T11:24:05.517" v="539" actId="1076"/>
        <pc:sldMkLst>
          <pc:docMk/>
          <pc:sldMk cId="2950955624" sldId="530"/>
        </pc:sldMkLst>
        <pc:spChg chg="mod">
          <ac:chgData name="Helena Astorga" userId="5868c6a3-01b7-4617-b46c-519ffadab402" providerId="ADAL" clId="{0968A7DE-A691-4B8D-8290-80AB3A08ADC0}" dt="2022-09-30T11:09:51.618" v="520" actId="1076"/>
          <ac:spMkLst>
            <pc:docMk/>
            <pc:sldMk cId="2950955624" sldId="530"/>
            <ac:spMk id="3" creationId="{2D2761B3-12FE-4D83-80AD-BFD1AD54D9F8}"/>
          </ac:spMkLst>
        </pc:spChg>
        <pc:spChg chg="mod">
          <ac:chgData name="Helena Astorga" userId="5868c6a3-01b7-4617-b46c-519ffadab402" providerId="ADAL" clId="{0968A7DE-A691-4B8D-8290-80AB3A08ADC0}" dt="2022-09-30T11:24:05.517" v="539" actId="1076"/>
          <ac:spMkLst>
            <pc:docMk/>
            <pc:sldMk cId="2950955624" sldId="530"/>
            <ac:spMk id="10" creationId="{B1D93BAB-DAB3-4F83-B31F-C6912C21CB6B}"/>
          </ac:spMkLst>
        </pc:spChg>
        <pc:spChg chg="mod">
          <ac:chgData name="Helena Astorga" userId="5868c6a3-01b7-4617-b46c-519ffadab402" providerId="ADAL" clId="{0968A7DE-A691-4B8D-8290-80AB3A08ADC0}" dt="2022-09-30T11:24:01.981" v="538" actId="1076"/>
          <ac:spMkLst>
            <pc:docMk/>
            <pc:sldMk cId="2950955624" sldId="530"/>
            <ac:spMk id="1040" creationId="{914F964E-1334-269E-B50E-CEC0A02392E0}"/>
          </ac:spMkLst>
        </pc:spChg>
        <pc:picChg chg="mod">
          <ac:chgData name="Helena Astorga" userId="5868c6a3-01b7-4617-b46c-519ffadab402" providerId="ADAL" clId="{0968A7DE-A691-4B8D-8290-80AB3A08ADC0}" dt="2022-09-30T11:23:55.764" v="536" actId="1076"/>
          <ac:picMkLst>
            <pc:docMk/>
            <pc:sldMk cId="2950955624" sldId="530"/>
            <ac:picMk id="4" creationId="{72E5D6D5-0682-42CB-BF96-EE7FFDD24780}"/>
          </ac:picMkLst>
        </pc:picChg>
        <pc:picChg chg="mod">
          <ac:chgData name="Helena Astorga" userId="5868c6a3-01b7-4617-b46c-519ffadab402" providerId="ADAL" clId="{0968A7DE-A691-4B8D-8290-80AB3A08ADC0}" dt="2022-09-30T11:23:58.909" v="537" actId="1076"/>
          <ac:picMkLst>
            <pc:docMk/>
            <pc:sldMk cId="2950955624" sldId="530"/>
            <ac:picMk id="11" creationId="{05D19AAC-5B4F-47A8-801D-D8CDF8B78451}"/>
          </ac:picMkLst>
        </pc:picChg>
      </pc:sldChg>
      <pc:sldChg chg="addSp delSp modSp mod delAnim">
        <pc:chgData name="Helena Astorga" userId="5868c6a3-01b7-4617-b46c-519ffadab402" providerId="ADAL" clId="{0968A7DE-A691-4B8D-8290-80AB3A08ADC0}" dt="2022-09-30T11:39:37.509" v="669" actId="14100"/>
        <pc:sldMkLst>
          <pc:docMk/>
          <pc:sldMk cId="1668718931" sldId="531"/>
        </pc:sldMkLst>
        <pc:spChg chg="mod">
          <ac:chgData name="Helena Astorga" userId="5868c6a3-01b7-4617-b46c-519ffadab402" providerId="ADAL" clId="{0968A7DE-A691-4B8D-8290-80AB3A08ADC0}" dt="2022-09-30T11:09:45.715" v="519" actId="1076"/>
          <ac:spMkLst>
            <pc:docMk/>
            <pc:sldMk cId="1668718931" sldId="531"/>
            <ac:spMk id="3" creationId="{2D2761B3-12FE-4D83-80AD-BFD1AD54D9F8}"/>
          </ac:spMkLst>
        </pc:spChg>
        <pc:spChg chg="mod">
          <ac:chgData name="Helena Astorga" userId="5868c6a3-01b7-4617-b46c-519ffadab402" providerId="ADAL" clId="{0968A7DE-A691-4B8D-8290-80AB3A08ADC0}" dt="2022-09-30T11:39:32.948" v="667" actId="1076"/>
          <ac:spMkLst>
            <pc:docMk/>
            <pc:sldMk cId="1668718931" sldId="531"/>
            <ac:spMk id="5" creationId="{C0D3DD9F-0A72-40AA-8E89-56912A113A75}"/>
          </ac:spMkLst>
        </pc:spChg>
        <pc:spChg chg="mod">
          <ac:chgData name="Helena Astorga" userId="5868c6a3-01b7-4617-b46c-519ffadab402" providerId="ADAL" clId="{0968A7DE-A691-4B8D-8290-80AB3A08ADC0}" dt="2022-09-30T11:09:39.907" v="518" actId="1076"/>
          <ac:spMkLst>
            <pc:docMk/>
            <pc:sldMk cId="1668718931" sldId="531"/>
            <ac:spMk id="10" creationId="{B1D93BAB-DAB3-4F83-B31F-C6912C21CB6B}"/>
          </ac:spMkLst>
        </pc:spChg>
        <pc:picChg chg="add del mod modCrop">
          <ac:chgData name="Helena Astorga" userId="5868c6a3-01b7-4617-b46c-519ffadab402" providerId="ADAL" clId="{0968A7DE-A691-4B8D-8290-80AB3A08ADC0}" dt="2022-09-30T11:39:01.669" v="655" actId="478"/>
          <ac:picMkLst>
            <pc:docMk/>
            <pc:sldMk cId="1668718931" sldId="531"/>
            <ac:picMk id="6" creationId="{4ECEA281-A4FE-4D5D-9DBA-F5BBB1C91ABD}"/>
          </ac:picMkLst>
        </pc:picChg>
        <pc:picChg chg="del">
          <ac:chgData name="Helena Astorga" userId="5868c6a3-01b7-4617-b46c-519ffadab402" providerId="ADAL" clId="{0968A7DE-A691-4B8D-8290-80AB3A08ADC0}" dt="2022-09-30T11:11:20.108" v="523" actId="478"/>
          <ac:picMkLst>
            <pc:docMk/>
            <pc:sldMk cId="1668718931" sldId="531"/>
            <ac:picMk id="7" creationId="{13CA0BC3-6615-46C5-A66E-555FEED78BAA}"/>
          </ac:picMkLst>
        </pc:picChg>
        <pc:picChg chg="add mod modCrop">
          <ac:chgData name="Helena Astorga" userId="5868c6a3-01b7-4617-b46c-519ffadab402" providerId="ADAL" clId="{0968A7DE-A691-4B8D-8290-80AB3A08ADC0}" dt="2022-09-30T11:39:37.509" v="669" actId="14100"/>
          <ac:picMkLst>
            <pc:docMk/>
            <pc:sldMk cId="1668718931" sldId="531"/>
            <ac:picMk id="9" creationId="{2110E933-9474-4298-BA28-74F37C812846}"/>
          </ac:picMkLst>
        </pc:picChg>
      </pc:sldChg>
      <pc:sldChg chg="modSp mod">
        <pc:chgData name="Helena Astorga" userId="5868c6a3-01b7-4617-b46c-519ffadab402" providerId="ADAL" clId="{0968A7DE-A691-4B8D-8290-80AB3A08ADC0}" dt="2022-09-30T11:00:41.038" v="442" actId="1076"/>
        <pc:sldMkLst>
          <pc:docMk/>
          <pc:sldMk cId="965873679" sldId="533"/>
        </pc:sldMkLst>
        <pc:spChg chg="mod">
          <ac:chgData name="Helena Astorga" userId="5868c6a3-01b7-4617-b46c-519ffadab402" providerId="ADAL" clId="{0968A7DE-A691-4B8D-8290-80AB3A08ADC0}" dt="2022-09-30T11:00:41.038" v="442" actId="1076"/>
          <ac:spMkLst>
            <pc:docMk/>
            <pc:sldMk cId="965873679" sldId="533"/>
            <ac:spMk id="3" creationId="{2D2761B3-12FE-4D83-80AD-BFD1AD54D9F8}"/>
          </ac:spMkLst>
        </pc:spChg>
      </pc:sldChg>
      <pc:sldChg chg="modSp mod">
        <pc:chgData name="Helena Astorga" userId="5868c6a3-01b7-4617-b46c-519ffadab402" providerId="ADAL" clId="{0968A7DE-A691-4B8D-8290-80AB3A08ADC0}" dt="2022-09-30T11:37:47.588" v="626" actId="1076"/>
        <pc:sldMkLst>
          <pc:docMk/>
          <pc:sldMk cId="3741995523" sldId="535"/>
        </pc:sldMkLst>
        <pc:spChg chg="mod">
          <ac:chgData name="Helena Astorga" userId="5868c6a3-01b7-4617-b46c-519ffadab402" providerId="ADAL" clId="{0968A7DE-A691-4B8D-8290-80AB3A08ADC0}" dt="2022-09-30T08:39:03.978" v="133" actId="1076"/>
          <ac:spMkLst>
            <pc:docMk/>
            <pc:sldMk cId="3741995523" sldId="535"/>
            <ac:spMk id="6" creationId="{5B639F81-08B3-4A4B-9B63-9BFBE025440B}"/>
          </ac:spMkLst>
        </pc:spChg>
        <pc:spChg chg="mod">
          <ac:chgData name="Helena Astorga" userId="5868c6a3-01b7-4617-b46c-519ffadab402" providerId="ADAL" clId="{0968A7DE-A691-4B8D-8290-80AB3A08ADC0}" dt="2022-09-30T11:37:40.172" v="620" actId="1076"/>
          <ac:spMkLst>
            <pc:docMk/>
            <pc:sldMk cId="3741995523" sldId="535"/>
            <ac:spMk id="13" creationId="{0D1DD94B-267B-4036-9925-D9149748393E}"/>
          </ac:spMkLst>
        </pc:spChg>
        <pc:picChg chg="mod">
          <ac:chgData name="Helena Astorga" userId="5868c6a3-01b7-4617-b46c-519ffadab402" providerId="ADAL" clId="{0968A7DE-A691-4B8D-8290-80AB3A08ADC0}" dt="2022-09-30T11:37:47.588" v="626" actId="1076"/>
          <ac:picMkLst>
            <pc:docMk/>
            <pc:sldMk cId="3741995523" sldId="535"/>
            <ac:picMk id="9" creationId="{FF9C9F75-AC93-E553-B334-4A72EA8D220F}"/>
          </ac:picMkLst>
        </pc:picChg>
        <pc:picChg chg="mod">
          <ac:chgData name="Helena Astorga" userId="5868c6a3-01b7-4617-b46c-519ffadab402" providerId="ADAL" clId="{0968A7DE-A691-4B8D-8290-80AB3A08ADC0}" dt="2022-09-30T11:37:46.668" v="625" actId="1076"/>
          <ac:picMkLst>
            <pc:docMk/>
            <pc:sldMk cId="3741995523" sldId="535"/>
            <ac:picMk id="14" creationId="{533112DF-15DF-BEAC-CFB8-492571E35BEF}"/>
          </ac:picMkLst>
        </pc:picChg>
        <pc:picChg chg="mod modCrop">
          <ac:chgData name="Helena Astorga" userId="5868c6a3-01b7-4617-b46c-519ffadab402" providerId="ADAL" clId="{0968A7DE-A691-4B8D-8290-80AB3A08ADC0}" dt="2022-09-30T08:53:44.298" v="197" actId="1076"/>
          <ac:picMkLst>
            <pc:docMk/>
            <pc:sldMk cId="3741995523" sldId="535"/>
            <ac:picMk id="16" creationId="{1E59326B-3379-A53C-2CFE-556A2EF4001E}"/>
          </ac:picMkLst>
        </pc:picChg>
        <pc:picChg chg="mod">
          <ac:chgData name="Helena Astorga" userId="5868c6a3-01b7-4617-b46c-519ffadab402" providerId="ADAL" clId="{0968A7DE-A691-4B8D-8290-80AB3A08ADC0}" dt="2022-09-30T08:53:24.956" v="192" actId="1076"/>
          <ac:picMkLst>
            <pc:docMk/>
            <pc:sldMk cId="3741995523" sldId="535"/>
            <ac:picMk id="23" creationId="{CE04B842-232A-413B-F187-7299BE0D1521}"/>
          </ac:picMkLst>
        </pc:picChg>
        <pc:picChg chg="mod">
          <ac:chgData name="Helena Astorga" userId="5868c6a3-01b7-4617-b46c-519ffadab402" providerId="ADAL" clId="{0968A7DE-A691-4B8D-8290-80AB3A08ADC0}" dt="2022-09-30T08:38:58.088" v="132" actId="1076"/>
          <ac:picMkLst>
            <pc:docMk/>
            <pc:sldMk cId="3741995523" sldId="535"/>
            <ac:picMk id="37" creationId="{60EEDA6B-E8E5-44DB-82F3-1E31208629C8}"/>
          </ac:picMkLst>
        </pc:picChg>
        <pc:picChg chg="mod">
          <ac:chgData name="Helena Astorga" userId="5868c6a3-01b7-4617-b46c-519ffadab402" providerId="ADAL" clId="{0968A7DE-A691-4B8D-8290-80AB3A08ADC0}" dt="2022-09-30T11:37:36.147" v="617" actId="1076"/>
          <ac:picMkLst>
            <pc:docMk/>
            <pc:sldMk cId="3741995523" sldId="535"/>
            <ac:picMk id="1030" creationId="{4676A3E1-C125-05E2-0652-D0A51E0B1E9E}"/>
          </ac:picMkLst>
        </pc:picChg>
        <pc:picChg chg="mod">
          <ac:chgData name="Helena Astorga" userId="5868c6a3-01b7-4617-b46c-519ffadab402" providerId="ADAL" clId="{0968A7DE-A691-4B8D-8290-80AB3A08ADC0}" dt="2022-09-30T11:37:37.236" v="618" actId="1076"/>
          <ac:picMkLst>
            <pc:docMk/>
            <pc:sldMk cId="3741995523" sldId="535"/>
            <ac:picMk id="1032" creationId="{0A4A2BEE-8E29-EEBA-0CC0-5746F5E22F7F}"/>
          </ac:picMkLst>
        </pc:picChg>
        <pc:picChg chg="mod">
          <ac:chgData name="Helena Astorga" userId="5868c6a3-01b7-4617-b46c-519ffadab402" providerId="ADAL" clId="{0968A7DE-A691-4B8D-8290-80AB3A08ADC0}" dt="2022-09-30T08:53:49.913" v="200" actId="1076"/>
          <ac:picMkLst>
            <pc:docMk/>
            <pc:sldMk cId="3741995523" sldId="535"/>
            <ac:picMk id="1034" creationId="{CDCD2102-26CF-6448-E8A5-7F86B8683382}"/>
          </ac:picMkLst>
        </pc:picChg>
        <pc:picChg chg="mod">
          <ac:chgData name="Helena Astorga" userId="5868c6a3-01b7-4617-b46c-519ffadab402" providerId="ADAL" clId="{0968A7DE-A691-4B8D-8290-80AB3A08ADC0}" dt="2022-09-30T11:37:45.397" v="624" actId="1076"/>
          <ac:picMkLst>
            <pc:docMk/>
            <pc:sldMk cId="3741995523" sldId="535"/>
            <ac:picMk id="1038" creationId="{3AD5D9E7-FA6B-2A41-94C3-935DD87464AE}"/>
          </ac:picMkLst>
        </pc:picChg>
      </pc:sldChg>
      <pc:sldChg chg="addSp delSp modSp add mod">
        <pc:chgData name="Helena Astorga" userId="5868c6a3-01b7-4617-b46c-519ffadab402" providerId="ADAL" clId="{0968A7DE-A691-4B8D-8290-80AB3A08ADC0}" dt="2022-09-30T14:53:14.025" v="852" actId="14100"/>
        <pc:sldMkLst>
          <pc:docMk/>
          <pc:sldMk cId="2564396610" sldId="536"/>
        </pc:sldMkLst>
        <pc:graphicFrameChg chg="del">
          <ac:chgData name="Helena Astorga" userId="5868c6a3-01b7-4617-b46c-519ffadab402" providerId="ADAL" clId="{0968A7DE-A691-4B8D-8290-80AB3A08ADC0}" dt="2022-09-30T10:34:43.371" v="428" actId="21"/>
          <ac:graphicFrameMkLst>
            <pc:docMk/>
            <pc:sldMk cId="2564396610" sldId="536"/>
            <ac:graphicFrameMk id="2" creationId="{D6F012DE-98F0-49AE-A65E-8646C5BC2895}"/>
          </ac:graphicFrameMkLst>
        </pc:graphicFrameChg>
        <pc:graphicFrameChg chg="add del mod">
          <ac:chgData name="Helena Astorga" userId="5868c6a3-01b7-4617-b46c-519ffadab402" providerId="ADAL" clId="{0968A7DE-A691-4B8D-8290-80AB3A08ADC0}" dt="2022-09-30T10:43:25.265" v="437" actId="21"/>
          <ac:graphicFrameMkLst>
            <pc:docMk/>
            <pc:sldMk cId="2564396610" sldId="536"/>
            <ac:graphicFrameMk id="3" creationId="{25ECC47E-50F7-4975-923A-18603BD28D7A}"/>
          </ac:graphicFrameMkLst>
        </pc:graphicFrameChg>
        <pc:graphicFrameChg chg="mod">
          <ac:chgData name="Helena Astorga" userId="5868c6a3-01b7-4617-b46c-519ffadab402" providerId="ADAL" clId="{0968A7DE-A691-4B8D-8290-80AB3A08ADC0}" dt="2022-09-30T14:53:14.025" v="852" actId="14100"/>
          <ac:graphicFrameMkLst>
            <pc:docMk/>
            <pc:sldMk cId="2564396610" sldId="536"/>
            <ac:graphicFrameMk id="8" creationId="{E504689D-D6C6-4DD6-A677-51C89361DFFC}"/>
          </ac:graphicFrameMkLst>
        </pc:graphicFrameChg>
      </pc:sldChg>
      <pc:sldChg chg="addSp delSp modSp mod setBg">
        <pc:chgData name="Helena Astorga" userId="5868c6a3-01b7-4617-b46c-519ffadab402" providerId="ADAL" clId="{0968A7DE-A691-4B8D-8290-80AB3A08ADC0}" dt="2022-09-30T14:54:18.891" v="855"/>
        <pc:sldMkLst>
          <pc:docMk/>
          <pc:sldMk cId="1192194563" sldId="537"/>
        </pc:sldMkLst>
        <pc:picChg chg="add mod modCrop">
          <ac:chgData name="Helena Astorga" userId="5868c6a3-01b7-4617-b46c-519ffadab402" providerId="ADAL" clId="{0968A7DE-A691-4B8D-8290-80AB3A08ADC0}" dt="2022-09-30T14:50:43.146" v="820" actId="1076"/>
          <ac:picMkLst>
            <pc:docMk/>
            <pc:sldMk cId="1192194563" sldId="537"/>
            <ac:picMk id="4" creationId="{9F8076C7-EC54-4C7D-89BC-1962DE19E322}"/>
          </ac:picMkLst>
        </pc:picChg>
        <pc:picChg chg="add mod modCrop">
          <ac:chgData name="Helena Astorga" userId="5868c6a3-01b7-4617-b46c-519ffadab402" providerId="ADAL" clId="{0968A7DE-A691-4B8D-8290-80AB3A08ADC0}" dt="2022-09-30T14:50:41.337" v="819" actId="1076"/>
          <ac:picMkLst>
            <pc:docMk/>
            <pc:sldMk cId="1192194563" sldId="537"/>
            <ac:picMk id="20" creationId="{85B83A68-B16E-49C3-A855-7A3596E8380A}"/>
          </ac:picMkLst>
        </pc:picChg>
        <pc:picChg chg="add mod modCrop">
          <ac:chgData name="Helena Astorga" userId="5868c6a3-01b7-4617-b46c-519ffadab402" providerId="ADAL" clId="{0968A7DE-A691-4B8D-8290-80AB3A08ADC0}" dt="2022-09-30T14:51:53.657" v="844" actId="1076"/>
          <ac:picMkLst>
            <pc:docMk/>
            <pc:sldMk cId="1192194563" sldId="537"/>
            <ac:picMk id="21" creationId="{B012034C-17B1-41D1-BEE4-F6F744D411B3}"/>
          </ac:picMkLst>
        </pc:picChg>
        <pc:picChg chg="del">
          <ac:chgData name="Helena Astorga" userId="5868c6a3-01b7-4617-b46c-519ffadab402" providerId="ADAL" clId="{0968A7DE-A691-4B8D-8290-80AB3A08ADC0}" dt="2022-09-30T14:49:02.283" v="788" actId="478"/>
          <ac:picMkLst>
            <pc:docMk/>
            <pc:sldMk cId="1192194563" sldId="537"/>
            <ac:picMk id="22" creationId="{8FD41C9F-E4E3-42CF-9C65-F24D28697B04}"/>
          </ac:picMkLst>
        </pc:picChg>
        <pc:picChg chg="add mod modCrop">
          <ac:chgData name="Helena Astorga" userId="5868c6a3-01b7-4617-b46c-519ffadab402" providerId="ADAL" clId="{0968A7DE-A691-4B8D-8290-80AB3A08ADC0}" dt="2022-09-30T14:50:44.521" v="821" actId="1076"/>
          <ac:picMkLst>
            <pc:docMk/>
            <pc:sldMk cId="1192194563" sldId="537"/>
            <ac:picMk id="23" creationId="{C45955FA-8698-4993-8FC1-FDA7CA115F50}"/>
          </ac:picMkLst>
        </pc:picChg>
        <pc:picChg chg="del">
          <ac:chgData name="Helena Astorga" userId="5868c6a3-01b7-4617-b46c-519ffadab402" providerId="ADAL" clId="{0968A7DE-A691-4B8D-8290-80AB3A08ADC0}" dt="2022-09-30T14:49:02.283" v="788" actId="478"/>
          <ac:picMkLst>
            <pc:docMk/>
            <pc:sldMk cId="1192194563" sldId="537"/>
            <ac:picMk id="24" creationId="{D471BA1C-77F7-4D2C-8F3E-D6304139C053}"/>
          </ac:picMkLst>
        </pc:picChg>
        <pc:picChg chg="add mod modCrop">
          <ac:chgData name="Helena Astorga" userId="5868c6a3-01b7-4617-b46c-519ffadab402" providerId="ADAL" clId="{0968A7DE-A691-4B8D-8290-80AB3A08ADC0}" dt="2022-09-30T14:51:54.666" v="845" actId="1076"/>
          <ac:picMkLst>
            <pc:docMk/>
            <pc:sldMk cId="1192194563" sldId="537"/>
            <ac:picMk id="25" creationId="{1C15E8D3-FD18-4DEA-871A-EA78E1CF94A6}"/>
          </ac:picMkLst>
        </pc:picChg>
        <pc:picChg chg="del">
          <ac:chgData name="Helena Astorga" userId="5868c6a3-01b7-4617-b46c-519ffadab402" providerId="ADAL" clId="{0968A7DE-A691-4B8D-8290-80AB3A08ADC0}" dt="2022-09-30T14:49:02.283" v="788" actId="478"/>
          <ac:picMkLst>
            <pc:docMk/>
            <pc:sldMk cId="1192194563" sldId="537"/>
            <ac:picMk id="26" creationId="{878A419E-EC48-4B8F-B228-7F02E07CC36E}"/>
          </ac:picMkLst>
        </pc:picChg>
        <pc:picChg chg="add mod modCrop">
          <ac:chgData name="Helena Astorga" userId="5868c6a3-01b7-4617-b46c-519ffadab402" providerId="ADAL" clId="{0968A7DE-A691-4B8D-8290-80AB3A08ADC0}" dt="2022-09-30T14:51:26.482" v="835" actId="1076"/>
          <ac:picMkLst>
            <pc:docMk/>
            <pc:sldMk cId="1192194563" sldId="537"/>
            <ac:picMk id="27" creationId="{9C53FD2F-7E22-4673-AB79-5B1CD2892697}"/>
          </ac:picMkLst>
        </pc:picChg>
        <pc:picChg chg="del">
          <ac:chgData name="Helena Astorga" userId="5868c6a3-01b7-4617-b46c-519ffadab402" providerId="ADAL" clId="{0968A7DE-A691-4B8D-8290-80AB3A08ADC0}" dt="2022-09-30T14:49:02.283" v="788" actId="478"/>
          <ac:picMkLst>
            <pc:docMk/>
            <pc:sldMk cId="1192194563" sldId="537"/>
            <ac:picMk id="28" creationId="{3487881E-AE8A-404A-A7C2-646CF848E43E}"/>
          </ac:picMkLst>
        </pc:picChg>
        <pc:picChg chg="add mod modCrop">
          <ac:chgData name="Helena Astorga" userId="5868c6a3-01b7-4617-b46c-519ffadab402" providerId="ADAL" clId="{0968A7DE-A691-4B8D-8290-80AB3A08ADC0}" dt="2022-09-30T14:51:55.930" v="846" actId="1076"/>
          <ac:picMkLst>
            <pc:docMk/>
            <pc:sldMk cId="1192194563" sldId="537"/>
            <ac:picMk id="29" creationId="{FC3B24AE-75B3-4AE3-9641-261163FB36C6}"/>
          </ac:picMkLst>
        </pc:picChg>
        <pc:picChg chg="del">
          <ac:chgData name="Helena Astorga" userId="5868c6a3-01b7-4617-b46c-519ffadab402" providerId="ADAL" clId="{0968A7DE-A691-4B8D-8290-80AB3A08ADC0}" dt="2022-09-30T14:49:02.283" v="788" actId="478"/>
          <ac:picMkLst>
            <pc:docMk/>
            <pc:sldMk cId="1192194563" sldId="537"/>
            <ac:picMk id="30" creationId="{E7524C50-B07C-4B47-9464-37D25C22713E}"/>
          </ac:picMkLst>
        </pc:picChg>
        <pc:picChg chg="del">
          <ac:chgData name="Helena Astorga" userId="5868c6a3-01b7-4617-b46c-519ffadab402" providerId="ADAL" clId="{0968A7DE-A691-4B8D-8290-80AB3A08ADC0}" dt="2022-09-30T14:49:02.283" v="788" actId="478"/>
          <ac:picMkLst>
            <pc:docMk/>
            <pc:sldMk cId="1192194563" sldId="537"/>
            <ac:picMk id="32" creationId="{BADD1FB2-FF46-4462-B2F8-71F4CBF00AC4}"/>
          </ac:picMkLst>
        </pc:picChg>
      </pc:sldChg>
      <pc:sldMasterChg chg="modSldLayout">
        <pc:chgData name="Helena Astorga" userId="5868c6a3-01b7-4617-b46c-519ffadab402" providerId="ADAL" clId="{0968A7DE-A691-4B8D-8290-80AB3A08ADC0}" dt="2022-09-30T14:54:53.569" v="857"/>
        <pc:sldMasterMkLst>
          <pc:docMk/>
          <pc:sldMasterMk cId="43036092" sldId="2147483713"/>
        </pc:sldMasterMkLst>
        <pc:sldLayoutChg chg="delSp mod setBg">
          <pc:chgData name="Helena Astorga" userId="5868c6a3-01b7-4617-b46c-519ffadab402" providerId="ADAL" clId="{0968A7DE-A691-4B8D-8290-80AB3A08ADC0}" dt="2022-09-30T14:54:53.569" v="857"/>
          <pc:sldLayoutMkLst>
            <pc:docMk/>
            <pc:sldMasterMk cId="43036092" sldId="2147483713"/>
            <pc:sldLayoutMk cId="3638364950" sldId="2147483729"/>
          </pc:sldLayoutMkLst>
          <pc:spChg chg="del">
            <ac:chgData name="Helena Astorga" userId="5868c6a3-01b7-4617-b46c-519ffadab402" providerId="ADAL" clId="{0968A7DE-A691-4B8D-8290-80AB3A08ADC0}" dt="2022-09-30T14:53:43.075" v="853" actId="478"/>
            <ac:spMkLst>
              <pc:docMk/>
              <pc:sldMasterMk cId="43036092" sldId="2147483713"/>
              <pc:sldLayoutMk cId="3638364950" sldId="2147483729"/>
              <ac:spMk id="14" creationId="{B9EE25C0-BDFC-45C7-B885-FFE210AAB3FB}"/>
            </ac:spMkLst>
          </pc:spChg>
        </pc:sldLayoutChg>
      </pc:sldMasterChg>
    </pc:docChg>
  </pc:docChgLst>
  <pc:docChgLst>
    <pc:chgData name="Irene Bueno" userId="0314d85f-60b9-4734-bd16-72ba007358df" providerId="ADAL" clId="{0EE6D010-9CC5-4410-A67A-16141862B316}"/>
    <pc:docChg chg="custSel modSld sldOrd">
      <pc:chgData name="Irene Bueno" userId="0314d85f-60b9-4734-bd16-72ba007358df" providerId="ADAL" clId="{0EE6D010-9CC5-4410-A67A-16141862B316}" dt="2022-10-05T07:16:00.591" v="11" actId="1076"/>
      <pc:docMkLst>
        <pc:docMk/>
      </pc:docMkLst>
      <pc:sldChg chg="ord">
        <pc:chgData name="Irene Bueno" userId="0314d85f-60b9-4734-bd16-72ba007358df" providerId="ADAL" clId="{0EE6D010-9CC5-4410-A67A-16141862B316}" dt="2022-10-05T07:15:09.850" v="1"/>
        <pc:sldMkLst>
          <pc:docMk/>
          <pc:sldMk cId="2821728504" sldId="451"/>
        </pc:sldMkLst>
      </pc:sldChg>
      <pc:sldChg chg="addSp delSp modSp mod">
        <pc:chgData name="Irene Bueno" userId="0314d85f-60b9-4734-bd16-72ba007358df" providerId="ADAL" clId="{0EE6D010-9CC5-4410-A67A-16141862B316}" dt="2022-10-05T07:16:00.591" v="11" actId="1076"/>
        <pc:sldMkLst>
          <pc:docMk/>
          <pc:sldMk cId="228159135" sldId="470"/>
        </pc:sldMkLst>
        <pc:picChg chg="add del mod">
          <ac:chgData name="Irene Bueno" userId="0314d85f-60b9-4734-bd16-72ba007358df" providerId="ADAL" clId="{0EE6D010-9CC5-4410-A67A-16141862B316}" dt="2022-10-05T07:15:40.039" v="7" actId="478"/>
          <ac:picMkLst>
            <pc:docMk/>
            <pc:sldMk cId="228159135" sldId="470"/>
            <ac:picMk id="5" creationId="{4EFD2243-56E4-4BE4-9278-3D60FCC466D6}"/>
          </ac:picMkLst>
        </pc:picChg>
        <pc:picChg chg="mod">
          <ac:chgData name="Irene Bueno" userId="0314d85f-60b9-4734-bd16-72ba007358df" providerId="ADAL" clId="{0EE6D010-9CC5-4410-A67A-16141862B316}" dt="2022-10-05T07:15:50.431" v="9" actId="1076"/>
          <ac:picMkLst>
            <pc:docMk/>
            <pc:sldMk cId="228159135" sldId="470"/>
            <ac:picMk id="14" creationId="{D698CE3D-426F-4AFC-DBB4-1BC08B81A037}"/>
          </ac:picMkLst>
        </pc:picChg>
        <pc:picChg chg="mod">
          <ac:chgData name="Irene Bueno" userId="0314d85f-60b9-4734-bd16-72ba007358df" providerId="ADAL" clId="{0EE6D010-9CC5-4410-A67A-16141862B316}" dt="2022-10-05T07:16:00.591" v="11" actId="1076"/>
          <ac:picMkLst>
            <pc:docMk/>
            <pc:sldMk cId="228159135" sldId="470"/>
            <ac:picMk id="16" creationId="{06B22F6D-91FE-D71D-672D-09080CE0DB75}"/>
          </ac:picMkLst>
        </pc:picChg>
        <pc:picChg chg="mod">
          <ac:chgData name="Irene Bueno" userId="0314d85f-60b9-4734-bd16-72ba007358df" providerId="ADAL" clId="{0EE6D010-9CC5-4410-A67A-16141862B316}" dt="2022-10-05T07:15:42.511" v="8" actId="1076"/>
          <ac:picMkLst>
            <pc:docMk/>
            <pc:sldMk cId="228159135" sldId="470"/>
            <ac:picMk id="2054" creationId="{FACC6871-BD17-B28F-0AA5-06FC97597D47}"/>
          </ac:picMkLst>
        </pc:picChg>
        <pc:picChg chg="mod">
          <ac:chgData name="Irene Bueno" userId="0314d85f-60b9-4734-bd16-72ba007358df" providerId="ADAL" clId="{0EE6D010-9CC5-4410-A67A-16141862B316}" dt="2022-10-05T07:15:58.893" v="10" actId="1076"/>
          <ac:picMkLst>
            <pc:docMk/>
            <pc:sldMk cId="228159135" sldId="470"/>
            <ac:picMk id="2060" creationId="{5F18C6A2-27FC-6373-1FFD-F1F96397833F}"/>
          </ac:picMkLst>
        </pc:picChg>
      </pc:sldChg>
    </pc:docChg>
  </pc:docChgLst>
  <pc:docChgLst>
    <pc:chgData name="Irene Bueno" userId="S::irene.bueno@anthesisgroup.com::0314d85f-60b9-4734-bd16-72ba007358df" providerId="AD" clId="Web-{59477017-F37E-2E72-BFAD-563028FB3462}"/>
    <pc:docChg chg="modSld">
      <pc:chgData name="Irene Bueno" userId="S::irene.bueno@anthesisgroup.com::0314d85f-60b9-4734-bd16-72ba007358df" providerId="AD" clId="Web-{59477017-F37E-2E72-BFAD-563028FB3462}" dt="2022-09-30T08:22:26.881" v="1" actId="1076"/>
      <pc:docMkLst>
        <pc:docMk/>
      </pc:docMkLst>
      <pc:sldChg chg="modSp">
        <pc:chgData name="Irene Bueno" userId="S::irene.bueno@anthesisgroup.com::0314d85f-60b9-4734-bd16-72ba007358df" providerId="AD" clId="Web-{59477017-F37E-2E72-BFAD-563028FB3462}" dt="2022-09-30T08:22:23.740" v="0" actId="1076"/>
        <pc:sldMkLst>
          <pc:docMk/>
          <pc:sldMk cId="4110545263" sldId="523"/>
        </pc:sldMkLst>
        <pc:picChg chg="mod">
          <ac:chgData name="Irene Bueno" userId="S::irene.bueno@anthesisgroup.com::0314d85f-60b9-4734-bd16-72ba007358df" providerId="AD" clId="Web-{59477017-F37E-2E72-BFAD-563028FB3462}" dt="2022-09-30T08:22:23.740" v="0" actId="1076"/>
          <ac:picMkLst>
            <pc:docMk/>
            <pc:sldMk cId="4110545263" sldId="523"/>
            <ac:picMk id="1026" creationId="{7EC1E1D9-599A-4213-85AB-4E71BCC7ED21}"/>
          </ac:picMkLst>
        </pc:picChg>
      </pc:sldChg>
      <pc:sldChg chg="modSp">
        <pc:chgData name="Irene Bueno" userId="S::irene.bueno@anthesisgroup.com::0314d85f-60b9-4734-bd16-72ba007358df" providerId="AD" clId="Web-{59477017-F37E-2E72-BFAD-563028FB3462}" dt="2022-09-30T08:22:26.881" v="1" actId="1076"/>
        <pc:sldMkLst>
          <pc:docMk/>
          <pc:sldMk cId="965873679" sldId="533"/>
        </pc:sldMkLst>
        <pc:picChg chg="mod">
          <ac:chgData name="Irene Bueno" userId="S::irene.bueno@anthesisgroup.com::0314d85f-60b9-4734-bd16-72ba007358df" providerId="AD" clId="Web-{59477017-F37E-2E72-BFAD-563028FB3462}" dt="2022-09-30T08:22:26.881" v="1" actId="1076"/>
          <ac:picMkLst>
            <pc:docMk/>
            <pc:sldMk cId="965873679" sldId="533"/>
            <ac:picMk id="1026" creationId="{7EC1E1D9-599A-4213-85AB-4E71BCC7ED21}"/>
          </ac:picMkLst>
        </pc:picChg>
      </pc:sldChg>
    </pc:docChg>
  </pc:docChgLst>
  <pc:docChgLst>
    <pc:chgData name="Irene Bueno" userId="S::irene.bueno@anthesisgroup.com::0314d85f-60b9-4734-bd16-72ba007358df" providerId="AD" clId="Web-{9C7E0EC0-91A0-2A36-2463-2391FA728804}"/>
    <pc:docChg chg="modSld">
      <pc:chgData name="Irene Bueno" userId="S::irene.bueno@anthesisgroup.com::0314d85f-60b9-4734-bd16-72ba007358df" providerId="AD" clId="Web-{9C7E0EC0-91A0-2A36-2463-2391FA728804}" dt="2022-10-04T10:41:55.918" v="17" actId="20577"/>
      <pc:docMkLst>
        <pc:docMk/>
      </pc:docMkLst>
      <pc:sldChg chg="modSp">
        <pc:chgData name="Irene Bueno" userId="S::irene.bueno@anthesisgroup.com::0314d85f-60b9-4734-bd16-72ba007358df" providerId="AD" clId="Web-{9C7E0EC0-91A0-2A36-2463-2391FA728804}" dt="2022-10-04T10:41:55.918" v="17" actId="20577"/>
        <pc:sldMkLst>
          <pc:docMk/>
          <pc:sldMk cId="2943581565" sldId="469"/>
        </pc:sldMkLst>
        <pc:spChg chg="mod">
          <ac:chgData name="Irene Bueno" userId="S::irene.bueno@anthesisgroup.com::0314d85f-60b9-4734-bd16-72ba007358df" providerId="AD" clId="Web-{9C7E0EC0-91A0-2A36-2463-2391FA728804}" dt="2022-10-04T10:41:55.918" v="17" actId="20577"/>
          <ac:spMkLst>
            <pc:docMk/>
            <pc:sldMk cId="2943581565" sldId="469"/>
            <ac:spMk id="31" creationId="{54227FAA-7A53-456A-8A8F-D96EADDA1232}"/>
          </ac:spMkLst>
        </pc:spChg>
      </pc:sldChg>
      <pc:sldChg chg="delSp">
        <pc:chgData name="Irene Bueno" userId="S::irene.bueno@anthesisgroup.com::0314d85f-60b9-4734-bd16-72ba007358df" providerId="AD" clId="Web-{9C7E0EC0-91A0-2A36-2463-2391FA728804}" dt="2022-10-04T10:34:55.299" v="8"/>
        <pc:sldMkLst>
          <pc:docMk/>
          <pc:sldMk cId="228159135" sldId="470"/>
        </pc:sldMkLst>
        <pc:picChg chg="del">
          <ac:chgData name="Irene Bueno" userId="S::irene.bueno@anthesisgroup.com::0314d85f-60b9-4734-bd16-72ba007358df" providerId="AD" clId="Web-{9C7E0EC0-91A0-2A36-2463-2391FA728804}" dt="2022-10-04T10:34:55.299" v="8"/>
          <ac:picMkLst>
            <pc:docMk/>
            <pc:sldMk cId="228159135" sldId="470"/>
            <ac:picMk id="2052" creationId="{27EA9FA1-E16A-FE67-0370-2766C8889A84}"/>
          </ac:picMkLst>
        </pc:picChg>
      </pc:sldChg>
      <pc:sldChg chg="modSp">
        <pc:chgData name="Irene Bueno" userId="S::irene.bueno@anthesisgroup.com::0314d85f-60b9-4734-bd16-72ba007358df" providerId="AD" clId="Web-{9C7E0EC0-91A0-2A36-2463-2391FA728804}" dt="2022-10-04T10:33:25.719" v="5" actId="1076"/>
        <pc:sldMkLst>
          <pc:docMk/>
          <pc:sldMk cId="596872242" sldId="471"/>
        </pc:sldMkLst>
        <pc:picChg chg="mod">
          <ac:chgData name="Irene Bueno" userId="S::irene.bueno@anthesisgroup.com::0314d85f-60b9-4734-bd16-72ba007358df" providerId="AD" clId="Web-{9C7E0EC0-91A0-2A36-2463-2391FA728804}" dt="2022-10-04T10:33:25.719" v="5" actId="1076"/>
          <ac:picMkLst>
            <pc:docMk/>
            <pc:sldMk cId="596872242" sldId="471"/>
            <ac:picMk id="15" creationId="{9E899B65-CAF2-CEBA-BB49-C33F3B969065}"/>
          </ac:picMkLst>
        </pc:picChg>
        <pc:picChg chg="mod">
          <ac:chgData name="Irene Bueno" userId="S::irene.bueno@anthesisgroup.com::0314d85f-60b9-4734-bd16-72ba007358df" providerId="AD" clId="Web-{9C7E0EC0-91A0-2A36-2463-2391FA728804}" dt="2022-10-04T10:33:24.328" v="4" actId="1076"/>
          <ac:picMkLst>
            <pc:docMk/>
            <pc:sldMk cId="596872242" sldId="471"/>
            <ac:picMk id="19" creationId="{940AD875-5F1D-D23E-FD47-477B2D5DF529}"/>
          </ac:picMkLst>
        </pc:picChg>
      </pc:sldChg>
      <pc:sldChg chg="delSp modSp">
        <pc:chgData name="Irene Bueno" userId="S::irene.bueno@anthesisgroup.com::0314d85f-60b9-4734-bd16-72ba007358df" providerId="AD" clId="Web-{9C7E0EC0-91A0-2A36-2463-2391FA728804}" dt="2022-10-04T10:33:32.422" v="7" actId="1076"/>
        <pc:sldMkLst>
          <pc:docMk/>
          <pc:sldMk cId="3595619801" sldId="496"/>
        </pc:sldMkLst>
        <pc:picChg chg="mod">
          <ac:chgData name="Irene Bueno" userId="S::irene.bueno@anthesisgroup.com::0314d85f-60b9-4734-bd16-72ba007358df" providerId="AD" clId="Web-{9C7E0EC0-91A0-2A36-2463-2391FA728804}" dt="2022-10-04T10:33:32.422" v="7" actId="1076"/>
          <ac:picMkLst>
            <pc:docMk/>
            <pc:sldMk cId="3595619801" sldId="496"/>
            <ac:picMk id="20" creationId="{71A17B3F-0AC1-8DEC-EAD8-039418E35023}"/>
          </ac:picMkLst>
        </pc:picChg>
        <pc:picChg chg="del">
          <ac:chgData name="Irene Bueno" userId="S::irene.bueno@anthesisgroup.com::0314d85f-60b9-4734-bd16-72ba007358df" providerId="AD" clId="Web-{9C7E0EC0-91A0-2A36-2463-2391FA728804}" dt="2022-10-04T10:33:29.672" v="6"/>
          <ac:picMkLst>
            <pc:docMk/>
            <pc:sldMk cId="3595619801" sldId="496"/>
            <ac:picMk id="4100" creationId="{F63B8982-3710-8C5C-4ED3-88908AB6A23F}"/>
          </ac:picMkLst>
        </pc:picChg>
      </pc:sldChg>
      <pc:sldChg chg="modSp">
        <pc:chgData name="Irene Bueno" userId="S::irene.bueno@anthesisgroup.com::0314d85f-60b9-4734-bd16-72ba007358df" providerId="AD" clId="Web-{9C7E0EC0-91A0-2A36-2463-2391FA728804}" dt="2022-10-04T10:39:24.977" v="12" actId="20577"/>
        <pc:sldMkLst>
          <pc:docMk/>
          <pc:sldMk cId="2950955624" sldId="530"/>
        </pc:sldMkLst>
        <pc:spChg chg="mod">
          <ac:chgData name="Irene Bueno" userId="S::irene.bueno@anthesisgroup.com::0314d85f-60b9-4734-bd16-72ba007358df" providerId="AD" clId="Web-{9C7E0EC0-91A0-2A36-2463-2391FA728804}" dt="2022-10-04T10:39:24.977" v="12" actId="20577"/>
          <ac:spMkLst>
            <pc:docMk/>
            <pc:sldMk cId="2950955624" sldId="530"/>
            <ac:spMk id="1040" creationId="{914F964E-1334-269E-B50E-CEC0A02392E0}"/>
          </ac:spMkLst>
        </pc:spChg>
      </pc:sldChg>
      <pc:sldChg chg="delSp modSp">
        <pc:chgData name="Irene Bueno" userId="S::irene.bueno@anthesisgroup.com::0314d85f-60b9-4734-bd16-72ba007358df" providerId="AD" clId="Web-{9C7E0EC0-91A0-2A36-2463-2391FA728804}" dt="2022-10-04T10:33:18.719" v="3" actId="1076"/>
        <pc:sldMkLst>
          <pc:docMk/>
          <pc:sldMk cId="3741995523" sldId="535"/>
        </pc:sldMkLst>
        <pc:picChg chg="mod">
          <ac:chgData name="Irene Bueno" userId="S::irene.bueno@anthesisgroup.com::0314d85f-60b9-4734-bd16-72ba007358df" providerId="AD" clId="Web-{9C7E0EC0-91A0-2A36-2463-2391FA728804}" dt="2022-10-04T10:33:14.828" v="1" actId="1076"/>
          <ac:picMkLst>
            <pc:docMk/>
            <pc:sldMk cId="3741995523" sldId="535"/>
            <ac:picMk id="9" creationId="{FF9C9F75-AC93-E553-B334-4A72EA8D220F}"/>
          </ac:picMkLst>
        </pc:picChg>
        <pc:picChg chg="del">
          <ac:chgData name="Irene Bueno" userId="S::irene.bueno@anthesisgroup.com::0314d85f-60b9-4734-bd16-72ba007358df" providerId="AD" clId="Web-{9C7E0EC0-91A0-2A36-2463-2391FA728804}" dt="2022-10-04T10:33:13" v="0"/>
          <ac:picMkLst>
            <pc:docMk/>
            <pc:sldMk cId="3741995523" sldId="535"/>
            <ac:picMk id="14" creationId="{533112DF-15DF-BEAC-CFB8-492571E35BEF}"/>
          </ac:picMkLst>
        </pc:picChg>
        <pc:picChg chg="mod">
          <ac:chgData name="Irene Bueno" userId="S::irene.bueno@anthesisgroup.com::0314d85f-60b9-4734-bd16-72ba007358df" providerId="AD" clId="Web-{9C7E0EC0-91A0-2A36-2463-2391FA728804}" dt="2022-10-04T10:33:18.719" v="3" actId="1076"/>
          <ac:picMkLst>
            <pc:docMk/>
            <pc:sldMk cId="3741995523" sldId="535"/>
            <ac:picMk id="1034" creationId="{CDCD2102-26CF-6448-E8A5-7F86B8683382}"/>
          </ac:picMkLst>
        </pc:picChg>
        <pc:picChg chg="mod">
          <ac:chgData name="Irene Bueno" userId="S::irene.bueno@anthesisgroup.com::0314d85f-60b9-4734-bd16-72ba007358df" providerId="AD" clId="Web-{9C7E0EC0-91A0-2A36-2463-2391FA728804}" dt="2022-10-04T10:33:16.875" v="2" actId="1076"/>
          <ac:picMkLst>
            <pc:docMk/>
            <pc:sldMk cId="3741995523" sldId="535"/>
            <ac:picMk id="1038" creationId="{3AD5D9E7-FA6B-2A41-94C3-935DD87464AE}"/>
          </ac:picMkLst>
        </pc:picChg>
      </pc:sldChg>
    </pc:docChg>
  </pc:docChgLst>
  <pc:docChgLst>
    <pc:chgData name="Irene Bueno" userId="0314d85f-60b9-4734-bd16-72ba007358df" providerId="ADAL" clId="{02727067-A34C-43A5-A05C-6F34699AB074}"/>
    <pc:docChg chg="undo custSel addSld delSld modSld sldOrd modMainMaster">
      <pc:chgData name="Irene Bueno" userId="0314d85f-60b9-4734-bd16-72ba007358df" providerId="ADAL" clId="{02727067-A34C-43A5-A05C-6F34699AB074}" dt="2022-09-30T12:11:07.508" v="1104" actId="14100"/>
      <pc:docMkLst>
        <pc:docMk/>
      </pc:docMkLst>
      <pc:sldChg chg="delSp modSp mod setBg">
        <pc:chgData name="Irene Bueno" userId="0314d85f-60b9-4734-bd16-72ba007358df" providerId="ADAL" clId="{02727067-A34C-43A5-A05C-6F34699AB074}" dt="2022-09-29T14:44:37.351" v="835" actId="478"/>
        <pc:sldMkLst>
          <pc:docMk/>
          <pc:sldMk cId="2821728504" sldId="451"/>
        </pc:sldMkLst>
        <pc:spChg chg="mod">
          <ac:chgData name="Irene Bueno" userId="0314d85f-60b9-4734-bd16-72ba007358df" providerId="ADAL" clId="{02727067-A34C-43A5-A05C-6F34699AB074}" dt="2022-09-29T12:50:15.857" v="660" actId="2711"/>
          <ac:spMkLst>
            <pc:docMk/>
            <pc:sldMk cId="2821728504" sldId="451"/>
            <ac:spMk id="6" creationId="{5F5938D8-7ACE-49E0-A97B-4EF8F0ACDC9F}"/>
          </ac:spMkLst>
        </pc:spChg>
        <pc:spChg chg="del">
          <ac:chgData name="Irene Bueno" userId="0314d85f-60b9-4734-bd16-72ba007358df" providerId="ADAL" clId="{02727067-A34C-43A5-A05C-6F34699AB074}" dt="2022-09-29T14:44:37.351" v="835" actId="478"/>
          <ac:spMkLst>
            <pc:docMk/>
            <pc:sldMk cId="2821728504" sldId="451"/>
            <ac:spMk id="16" creationId="{B9C8EC84-9CE0-4CB2-96E7-9D217D6D923E}"/>
          </ac:spMkLst>
        </pc:spChg>
      </pc:sldChg>
      <pc:sldChg chg="addSp delSp modSp add mod setBg">
        <pc:chgData name="Irene Bueno" userId="0314d85f-60b9-4734-bd16-72ba007358df" providerId="ADAL" clId="{02727067-A34C-43A5-A05C-6F34699AB074}" dt="2022-09-30T08:43:39.491" v="857" actId="1440"/>
        <pc:sldMkLst>
          <pc:docMk/>
          <pc:sldMk cId="63944178" sldId="468"/>
        </pc:sldMkLst>
        <pc:spChg chg="add del mod">
          <ac:chgData name="Irene Bueno" userId="0314d85f-60b9-4734-bd16-72ba007358df" providerId="ADAL" clId="{02727067-A34C-43A5-A05C-6F34699AB074}" dt="2022-09-29T13:11:41.719" v="751"/>
          <ac:spMkLst>
            <pc:docMk/>
            <pc:sldMk cId="63944178" sldId="468"/>
            <ac:spMk id="13" creationId="{2C3A53A0-A62E-4576-A713-D13459C9FD89}"/>
          </ac:spMkLst>
        </pc:spChg>
        <pc:spChg chg="add mod">
          <ac:chgData name="Irene Bueno" userId="0314d85f-60b9-4734-bd16-72ba007358df" providerId="ADAL" clId="{02727067-A34C-43A5-A05C-6F34699AB074}" dt="2022-09-29T13:12:13.060" v="766"/>
          <ac:spMkLst>
            <pc:docMk/>
            <pc:sldMk cId="63944178" sldId="468"/>
            <ac:spMk id="14" creationId="{66F2F506-75AC-40F2-9B29-F614C45FD9D2}"/>
          </ac:spMkLst>
        </pc:spChg>
        <pc:picChg chg="add mod modCrop">
          <ac:chgData name="Irene Bueno" userId="0314d85f-60b9-4734-bd16-72ba007358df" providerId="ADAL" clId="{02727067-A34C-43A5-A05C-6F34699AB074}" dt="2022-09-30T08:43:37.588" v="856" actId="1440"/>
          <ac:picMkLst>
            <pc:docMk/>
            <pc:sldMk cId="63944178" sldId="468"/>
            <ac:picMk id="3" creationId="{A27B7927-0EAA-42F4-8A19-367976F7BBA1}"/>
          </ac:picMkLst>
        </pc:picChg>
        <pc:picChg chg="add del mod modCrop">
          <ac:chgData name="Irene Bueno" userId="0314d85f-60b9-4734-bd16-72ba007358df" providerId="ADAL" clId="{02727067-A34C-43A5-A05C-6F34699AB074}" dt="2022-09-29T13:11:43.765" v="757"/>
          <ac:picMkLst>
            <pc:docMk/>
            <pc:sldMk cId="63944178" sldId="468"/>
            <ac:picMk id="12" creationId="{9C2403D3-7808-4976-87EC-E6FE8B5EDAB6}"/>
          </ac:picMkLst>
        </pc:picChg>
        <pc:picChg chg="mod">
          <ac:chgData name="Irene Bueno" userId="0314d85f-60b9-4734-bd16-72ba007358df" providerId="ADAL" clId="{02727067-A34C-43A5-A05C-6F34699AB074}" dt="2022-09-30T08:40:17.837" v="850" actId="1076"/>
          <ac:picMkLst>
            <pc:docMk/>
            <pc:sldMk cId="63944178" sldId="468"/>
            <ac:picMk id="15" creationId="{AB82E5F8-AEA2-9645-90A4-923D277EECD3}"/>
          </ac:picMkLst>
        </pc:picChg>
        <pc:picChg chg="mod">
          <ac:chgData name="Irene Bueno" userId="0314d85f-60b9-4734-bd16-72ba007358df" providerId="ADAL" clId="{02727067-A34C-43A5-A05C-6F34699AB074}" dt="2022-09-30T08:40:17.837" v="850" actId="1076"/>
          <ac:picMkLst>
            <pc:docMk/>
            <pc:sldMk cId="63944178" sldId="468"/>
            <ac:picMk id="17" creationId="{CC3E809E-6CD0-64A4-2598-30A135CF1AC4}"/>
          </ac:picMkLst>
        </pc:picChg>
        <pc:picChg chg="mod">
          <ac:chgData name="Irene Bueno" userId="0314d85f-60b9-4734-bd16-72ba007358df" providerId="ADAL" clId="{02727067-A34C-43A5-A05C-6F34699AB074}" dt="2022-09-30T08:40:17.837" v="850" actId="1076"/>
          <ac:picMkLst>
            <pc:docMk/>
            <pc:sldMk cId="63944178" sldId="468"/>
            <ac:picMk id="19" creationId="{C05A3BE8-E43C-88F9-88BD-30115933118B}"/>
          </ac:picMkLst>
        </pc:picChg>
        <pc:picChg chg="mod">
          <ac:chgData name="Irene Bueno" userId="0314d85f-60b9-4734-bd16-72ba007358df" providerId="ADAL" clId="{02727067-A34C-43A5-A05C-6F34699AB074}" dt="2022-09-30T08:40:17.837" v="850" actId="1076"/>
          <ac:picMkLst>
            <pc:docMk/>
            <pc:sldMk cId="63944178" sldId="468"/>
            <ac:picMk id="21" creationId="{6449930A-B526-E88D-A8E4-539CB7E2A54F}"/>
          </ac:picMkLst>
        </pc:picChg>
        <pc:picChg chg="add del">
          <ac:chgData name="Irene Bueno" userId="0314d85f-60b9-4734-bd16-72ba007358df" providerId="ADAL" clId="{02727067-A34C-43A5-A05C-6F34699AB074}" dt="2022-09-29T13:11:42.460" v="753" actId="478"/>
          <ac:picMkLst>
            <pc:docMk/>
            <pc:sldMk cId="63944178" sldId="468"/>
            <ac:picMk id="25" creationId="{29DBCA22-62D8-AD59-E580-ED219AF545F2}"/>
          </ac:picMkLst>
        </pc:picChg>
        <pc:picChg chg="add del mod">
          <ac:chgData name="Irene Bueno" userId="0314d85f-60b9-4734-bd16-72ba007358df" providerId="ADAL" clId="{02727067-A34C-43A5-A05C-6F34699AB074}" dt="2022-09-30T08:43:39.491" v="857" actId="1440"/>
          <ac:picMkLst>
            <pc:docMk/>
            <pc:sldMk cId="63944178" sldId="468"/>
            <ac:picMk id="26" creationId="{ACED3DB3-2834-4C12-17E3-F3929EF2CAB2}"/>
          </ac:picMkLst>
        </pc:picChg>
      </pc:sldChg>
      <pc:sldChg chg="modSp mod setBg">
        <pc:chgData name="Irene Bueno" userId="0314d85f-60b9-4734-bd16-72ba007358df" providerId="ADAL" clId="{02727067-A34C-43A5-A05C-6F34699AB074}" dt="2022-09-30T11:15:52.120" v="874" actId="20577"/>
        <pc:sldMkLst>
          <pc:docMk/>
          <pc:sldMk cId="2943581565" sldId="469"/>
        </pc:sldMkLst>
        <pc:spChg chg="mod">
          <ac:chgData name="Irene Bueno" userId="0314d85f-60b9-4734-bd16-72ba007358df" providerId="ADAL" clId="{02727067-A34C-43A5-A05C-6F34699AB074}" dt="2022-09-29T10:59:17.731" v="88"/>
          <ac:spMkLst>
            <pc:docMk/>
            <pc:sldMk cId="2943581565" sldId="469"/>
            <ac:spMk id="5" creationId="{539DB030-51F9-4519-A7AD-7D7CEDED3E11}"/>
          </ac:spMkLst>
        </pc:spChg>
        <pc:spChg chg="mod">
          <ac:chgData name="Irene Bueno" userId="0314d85f-60b9-4734-bd16-72ba007358df" providerId="ADAL" clId="{02727067-A34C-43A5-A05C-6F34699AB074}" dt="2022-09-30T11:15:52.120" v="874" actId="20577"/>
          <ac:spMkLst>
            <pc:docMk/>
            <pc:sldMk cId="2943581565" sldId="469"/>
            <ac:spMk id="24" creationId="{385A369F-A3B0-4A7B-9F36-27A0EFD999C8}"/>
          </ac:spMkLst>
        </pc:spChg>
      </pc:sldChg>
      <pc:sldChg chg="addSp delSp modSp add mod ord setBg">
        <pc:chgData name="Irene Bueno" userId="0314d85f-60b9-4734-bd16-72ba007358df" providerId="ADAL" clId="{02727067-A34C-43A5-A05C-6F34699AB074}" dt="2022-09-29T13:12:07.825" v="765" actId="1076"/>
        <pc:sldMkLst>
          <pc:docMk/>
          <pc:sldMk cId="228159135" sldId="470"/>
        </pc:sldMkLst>
        <pc:spChg chg="add mod">
          <ac:chgData name="Irene Bueno" userId="0314d85f-60b9-4734-bd16-72ba007358df" providerId="ADAL" clId="{02727067-A34C-43A5-A05C-6F34699AB074}" dt="2022-09-29T13:12:07.825" v="765" actId="1076"/>
          <ac:spMkLst>
            <pc:docMk/>
            <pc:sldMk cId="228159135" sldId="470"/>
            <ac:spMk id="15" creationId="{FD415EB5-459B-4346-ABAA-F20BE9CDFD81}"/>
          </ac:spMkLst>
        </pc:spChg>
        <pc:picChg chg="add del mod">
          <ac:chgData name="Irene Bueno" userId="0314d85f-60b9-4734-bd16-72ba007358df" providerId="ADAL" clId="{02727067-A34C-43A5-A05C-6F34699AB074}" dt="2022-09-29T13:12:04.442" v="764" actId="1076"/>
          <ac:picMkLst>
            <pc:docMk/>
            <pc:sldMk cId="228159135" sldId="470"/>
            <ac:picMk id="3" creationId="{D40FF1C0-7F20-818A-9226-B8ECDBDBC19F}"/>
          </ac:picMkLst>
        </pc:picChg>
        <pc:picChg chg="add del mod">
          <ac:chgData name="Irene Bueno" userId="0314d85f-60b9-4734-bd16-72ba007358df" providerId="ADAL" clId="{02727067-A34C-43A5-A05C-6F34699AB074}" dt="2022-09-29T13:11:46.029" v="759"/>
          <ac:picMkLst>
            <pc:docMk/>
            <pc:sldMk cId="228159135" sldId="470"/>
            <ac:picMk id="17" creationId="{F0312D05-5D80-427E-9BB3-62CB5063880E}"/>
          </ac:picMkLst>
        </pc:picChg>
      </pc:sldChg>
      <pc:sldChg chg="addSp modSp add mod setBg">
        <pc:chgData name="Irene Bueno" userId="0314d85f-60b9-4734-bd16-72ba007358df" providerId="ADAL" clId="{02727067-A34C-43A5-A05C-6F34699AB074}" dt="2022-09-30T08:40:59.761" v="855" actId="1076"/>
        <pc:sldMkLst>
          <pc:docMk/>
          <pc:sldMk cId="596872242" sldId="471"/>
        </pc:sldMkLst>
        <pc:spChg chg="add mod">
          <ac:chgData name="Irene Bueno" userId="0314d85f-60b9-4734-bd16-72ba007358df" providerId="ADAL" clId="{02727067-A34C-43A5-A05C-6F34699AB074}" dt="2022-09-29T13:12:30.387" v="772"/>
          <ac:spMkLst>
            <pc:docMk/>
            <pc:sldMk cId="596872242" sldId="471"/>
            <ac:spMk id="11" creationId="{BE466022-4B67-4069-89D3-EFD722C15FC6}"/>
          </ac:spMkLst>
        </pc:spChg>
        <pc:picChg chg="mod">
          <ac:chgData name="Irene Bueno" userId="0314d85f-60b9-4734-bd16-72ba007358df" providerId="ADAL" clId="{02727067-A34C-43A5-A05C-6F34699AB074}" dt="2022-09-30T08:40:48.196" v="852" actId="1076"/>
          <ac:picMkLst>
            <pc:docMk/>
            <pc:sldMk cId="596872242" sldId="471"/>
            <ac:picMk id="15" creationId="{9E899B65-CAF2-CEBA-BB49-C33F3B969065}"/>
          </ac:picMkLst>
        </pc:picChg>
        <pc:picChg chg="mod">
          <ac:chgData name="Irene Bueno" userId="0314d85f-60b9-4734-bd16-72ba007358df" providerId="ADAL" clId="{02727067-A34C-43A5-A05C-6F34699AB074}" dt="2022-09-30T08:40:56.480" v="854" actId="1076"/>
          <ac:picMkLst>
            <pc:docMk/>
            <pc:sldMk cId="596872242" sldId="471"/>
            <ac:picMk id="16" creationId="{B2C92A5A-DFA5-B6B6-EFE7-756EDED4B56A}"/>
          </ac:picMkLst>
        </pc:picChg>
        <pc:picChg chg="mod">
          <ac:chgData name="Irene Bueno" userId="0314d85f-60b9-4734-bd16-72ba007358df" providerId="ADAL" clId="{02727067-A34C-43A5-A05C-6F34699AB074}" dt="2022-09-30T08:40:56.480" v="854" actId="1076"/>
          <ac:picMkLst>
            <pc:docMk/>
            <pc:sldMk cId="596872242" sldId="471"/>
            <ac:picMk id="17" creationId="{5ACCF191-0C79-8D40-5D60-368BEAB13651}"/>
          </ac:picMkLst>
        </pc:picChg>
        <pc:picChg chg="mod">
          <ac:chgData name="Irene Bueno" userId="0314d85f-60b9-4734-bd16-72ba007358df" providerId="ADAL" clId="{02727067-A34C-43A5-A05C-6F34699AB074}" dt="2022-09-30T08:40:51.046" v="853" actId="1076"/>
          <ac:picMkLst>
            <pc:docMk/>
            <pc:sldMk cId="596872242" sldId="471"/>
            <ac:picMk id="18" creationId="{03D71858-C9B0-98E1-6721-D369EB7EDB6D}"/>
          </ac:picMkLst>
        </pc:picChg>
        <pc:picChg chg="mod">
          <ac:chgData name="Irene Bueno" userId="0314d85f-60b9-4734-bd16-72ba007358df" providerId="ADAL" clId="{02727067-A34C-43A5-A05C-6F34699AB074}" dt="2022-09-30T08:40:48.196" v="852" actId="1076"/>
          <ac:picMkLst>
            <pc:docMk/>
            <pc:sldMk cId="596872242" sldId="471"/>
            <ac:picMk id="19" creationId="{940AD875-5F1D-D23E-FD47-477B2D5DF529}"/>
          </ac:picMkLst>
        </pc:picChg>
        <pc:picChg chg="mod">
          <ac:chgData name="Irene Bueno" userId="0314d85f-60b9-4734-bd16-72ba007358df" providerId="ADAL" clId="{02727067-A34C-43A5-A05C-6F34699AB074}" dt="2022-09-30T08:40:59.761" v="855" actId="1076"/>
          <ac:picMkLst>
            <pc:docMk/>
            <pc:sldMk cId="596872242" sldId="471"/>
            <ac:picMk id="20" creationId="{42CEDF3A-D382-0B13-903F-3FF34CBB8E3F}"/>
          </ac:picMkLst>
        </pc:picChg>
        <pc:picChg chg="mod">
          <ac:chgData name="Irene Bueno" userId="0314d85f-60b9-4734-bd16-72ba007358df" providerId="ADAL" clId="{02727067-A34C-43A5-A05C-6F34699AB074}" dt="2022-09-30T08:40:48.196" v="852" actId="1076"/>
          <ac:picMkLst>
            <pc:docMk/>
            <pc:sldMk cId="596872242" sldId="471"/>
            <ac:picMk id="3074" creationId="{192DD9DA-6978-9797-15E9-39F5D62A299C}"/>
          </ac:picMkLst>
        </pc:picChg>
      </pc:sldChg>
      <pc:sldChg chg="setBg">
        <pc:chgData name="Irene Bueno" userId="0314d85f-60b9-4734-bd16-72ba007358df" providerId="ADAL" clId="{02727067-A34C-43A5-A05C-6F34699AB074}" dt="2022-09-29T10:55:22.184" v="46"/>
        <pc:sldMkLst>
          <pc:docMk/>
          <pc:sldMk cId="1978905938" sldId="491"/>
        </pc:sldMkLst>
      </pc:sldChg>
      <pc:sldChg chg="setBg">
        <pc:chgData name="Irene Bueno" userId="0314d85f-60b9-4734-bd16-72ba007358df" providerId="ADAL" clId="{02727067-A34C-43A5-A05C-6F34699AB074}" dt="2022-09-29T10:55:22.184" v="46"/>
        <pc:sldMkLst>
          <pc:docMk/>
          <pc:sldMk cId="2360135085" sldId="492"/>
        </pc:sldMkLst>
      </pc:sldChg>
      <pc:sldChg chg="addSp delSp modSp mod setBg modClrScheme delAnim chgLayout">
        <pc:chgData name="Irene Bueno" userId="0314d85f-60b9-4734-bd16-72ba007358df" providerId="ADAL" clId="{02727067-A34C-43A5-A05C-6F34699AB074}" dt="2022-09-29T12:50:35.486" v="663" actId="1076"/>
        <pc:sldMkLst>
          <pc:docMk/>
          <pc:sldMk cId="820762636" sldId="493"/>
        </pc:sldMkLst>
        <pc:spChg chg="mod ord">
          <ac:chgData name="Irene Bueno" userId="0314d85f-60b9-4734-bd16-72ba007358df" providerId="ADAL" clId="{02727067-A34C-43A5-A05C-6F34699AB074}" dt="2022-09-29T11:39:27.484" v="282" actId="26606"/>
          <ac:spMkLst>
            <pc:docMk/>
            <pc:sldMk cId="820762636" sldId="493"/>
            <ac:spMk id="3" creationId="{2D2761B3-12FE-4D83-80AD-BFD1AD54D9F8}"/>
          </ac:spMkLst>
        </pc:spChg>
        <pc:spChg chg="mod">
          <ac:chgData name="Irene Bueno" userId="0314d85f-60b9-4734-bd16-72ba007358df" providerId="ADAL" clId="{02727067-A34C-43A5-A05C-6F34699AB074}" dt="2022-09-29T11:39:27.484" v="282" actId="26606"/>
          <ac:spMkLst>
            <pc:docMk/>
            <pc:sldMk cId="820762636" sldId="493"/>
            <ac:spMk id="9" creationId="{50D281FE-6CC7-4A11-B0BC-F2B5F70D8E50}"/>
          </ac:spMkLst>
        </pc:spChg>
        <pc:spChg chg="add mod">
          <ac:chgData name="Irene Bueno" userId="0314d85f-60b9-4734-bd16-72ba007358df" providerId="ADAL" clId="{02727067-A34C-43A5-A05C-6F34699AB074}" dt="2022-09-29T11:39:27.484" v="282" actId="26606"/>
          <ac:spMkLst>
            <pc:docMk/>
            <pc:sldMk cId="820762636" sldId="493"/>
            <ac:spMk id="14" creationId="{F5BB58A0-7F52-6FD9-63CC-C2AA3E1C1BF7}"/>
          </ac:spMkLst>
        </pc:spChg>
        <pc:picChg chg="mod">
          <ac:chgData name="Irene Bueno" userId="0314d85f-60b9-4734-bd16-72ba007358df" providerId="ADAL" clId="{02727067-A34C-43A5-A05C-6F34699AB074}" dt="2022-09-29T12:50:35.486" v="663" actId="1076"/>
          <ac:picMkLst>
            <pc:docMk/>
            <pc:sldMk cId="820762636" sldId="493"/>
            <ac:picMk id="4" creationId="{EAEA1A88-4CA9-4892-9FD6-EC5FAD04D59A}"/>
          </ac:picMkLst>
        </pc:picChg>
        <pc:picChg chg="del">
          <ac:chgData name="Irene Bueno" userId="0314d85f-60b9-4734-bd16-72ba007358df" providerId="ADAL" clId="{02727067-A34C-43A5-A05C-6F34699AB074}" dt="2022-09-29T11:39:22.915" v="280" actId="478"/>
          <ac:picMkLst>
            <pc:docMk/>
            <pc:sldMk cId="820762636" sldId="493"/>
            <ac:picMk id="8" creationId="{4121355E-4BBA-4506-AD84-8CDA1CF57B4E}"/>
          </ac:picMkLst>
        </pc:picChg>
        <pc:picChg chg="del">
          <ac:chgData name="Irene Bueno" userId="0314d85f-60b9-4734-bd16-72ba007358df" providerId="ADAL" clId="{02727067-A34C-43A5-A05C-6F34699AB074}" dt="2022-09-29T11:39:24.537" v="281" actId="478"/>
          <ac:picMkLst>
            <pc:docMk/>
            <pc:sldMk cId="820762636" sldId="493"/>
            <ac:picMk id="11" creationId="{97C499E1-CAA1-4BA2-8389-F258BDFD7B6D}"/>
          </ac:picMkLst>
        </pc:picChg>
        <pc:picChg chg="del">
          <ac:chgData name="Irene Bueno" userId="0314d85f-60b9-4734-bd16-72ba007358df" providerId="ADAL" clId="{02727067-A34C-43A5-A05C-6F34699AB074}" dt="2022-09-29T11:39:21.489" v="279" actId="478"/>
          <ac:picMkLst>
            <pc:docMk/>
            <pc:sldMk cId="820762636" sldId="493"/>
            <ac:picMk id="13" creationId="{245ADD63-396A-4A42-AE65-80DA8F504413}"/>
          </ac:picMkLst>
        </pc:picChg>
      </pc:sldChg>
      <pc:sldChg chg="addSp delSp modSp mod setBg modClrScheme chgLayout">
        <pc:chgData name="Irene Bueno" userId="0314d85f-60b9-4734-bd16-72ba007358df" providerId="ADAL" clId="{02727067-A34C-43A5-A05C-6F34699AB074}" dt="2022-09-29T13:13:28.075" v="789" actId="122"/>
        <pc:sldMkLst>
          <pc:docMk/>
          <pc:sldMk cId="3240001426" sldId="494"/>
        </pc:sldMkLst>
        <pc:spChg chg="mod ord">
          <ac:chgData name="Irene Bueno" userId="0314d85f-60b9-4734-bd16-72ba007358df" providerId="ADAL" clId="{02727067-A34C-43A5-A05C-6F34699AB074}" dt="2022-09-29T13:13:28.075" v="789" actId="122"/>
          <ac:spMkLst>
            <pc:docMk/>
            <pc:sldMk cId="3240001426" sldId="494"/>
            <ac:spMk id="3" creationId="{2D2761B3-12FE-4D83-80AD-BFD1AD54D9F8}"/>
          </ac:spMkLst>
        </pc:spChg>
        <pc:spChg chg="add del mod">
          <ac:chgData name="Irene Bueno" userId="0314d85f-60b9-4734-bd16-72ba007358df" providerId="ADAL" clId="{02727067-A34C-43A5-A05C-6F34699AB074}" dt="2022-09-29T10:56:24.422" v="53" actId="26606"/>
          <ac:spMkLst>
            <pc:docMk/>
            <pc:sldMk cId="3240001426" sldId="494"/>
            <ac:spMk id="14" creationId="{332B72AE-A376-1C38-C2EE-BA31AFC76BC6}"/>
          </ac:spMkLst>
        </pc:spChg>
        <pc:spChg chg="add del mod">
          <ac:chgData name="Irene Bueno" userId="0314d85f-60b9-4734-bd16-72ba007358df" providerId="ADAL" clId="{02727067-A34C-43A5-A05C-6F34699AB074}" dt="2022-09-29T10:56:27.045" v="55" actId="26606"/>
          <ac:spMkLst>
            <pc:docMk/>
            <pc:sldMk cId="3240001426" sldId="494"/>
            <ac:spMk id="16" creationId="{D2005A8A-C5ED-2DDF-9772-78377B287768}"/>
          </ac:spMkLst>
        </pc:spChg>
        <pc:spChg chg="add del mod">
          <ac:chgData name="Irene Bueno" userId="0314d85f-60b9-4734-bd16-72ba007358df" providerId="ADAL" clId="{02727067-A34C-43A5-A05C-6F34699AB074}" dt="2022-09-29T10:56:28.218" v="58" actId="26606"/>
          <ac:spMkLst>
            <pc:docMk/>
            <pc:sldMk cId="3240001426" sldId="494"/>
            <ac:spMk id="18" creationId="{332B72AE-A376-1C38-C2EE-BA31AFC76BC6}"/>
          </ac:spMkLst>
        </pc:spChg>
        <pc:spChg chg="add mod">
          <ac:chgData name="Irene Bueno" userId="0314d85f-60b9-4734-bd16-72ba007358df" providerId="ADAL" clId="{02727067-A34C-43A5-A05C-6F34699AB074}" dt="2022-09-29T11:39:36.841" v="283" actId="26606"/>
          <ac:spMkLst>
            <pc:docMk/>
            <pc:sldMk cId="3240001426" sldId="494"/>
            <ac:spMk id="20" creationId="{D2005A8A-C5ED-2DDF-9772-78377B287768}"/>
          </ac:spMkLst>
        </pc:spChg>
        <pc:picChg chg="mod">
          <ac:chgData name="Irene Bueno" userId="0314d85f-60b9-4734-bd16-72ba007358df" providerId="ADAL" clId="{02727067-A34C-43A5-A05C-6F34699AB074}" dt="2022-09-29T11:39:44.219" v="299" actId="1035"/>
          <ac:picMkLst>
            <pc:docMk/>
            <pc:sldMk cId="3240001426" sldId="494"/>
            <ac:picMk id="9" creationId="{68C9F428-7458-4F49-876E-0D30C7308E36}"/>
          </ac:picMkLst>
        </pc:picChg>
      </pc:sldChg>
      <pc:sldChg chg="addSp modSp add mod setBg">
        <pc:chgData name="Irene Bueno" userId="0314d85f-60b9-4734-bd16-72ba007358df" providerId="ADAL" clId="{02727067-A34C-43A5-A05C-6F34699AB074}" dt="2022-09-29T13:12:46.750" v="777" actId="1076"/>
        <pc:sldMkLst>
          <pc:docMk/>
          <pc:sldMk cId="3595619801" sldId="496"/>
        </pc:sldMkLst>
        <pc:spChg chg="add mod">
          <ac:chgData name="Irene Bueno" userId="0314d85f-60b9-4734-bd16-72ba007358df" providerId="ADAL" clId="{02727067-A34C-43A5-A05C-6F34699AB074}" dt="2022-09-29T13:12:40.689" v="775"/>
          <ac:spMkLst>
            <pc:docMk/>
            <pc:sldMk cId="3595619801" sldId="496"/>
            <ac:spMk id="15" creationId="{1F7386CB-D368-45B1-BB6A-849FFDFA011E}"/>
          </ac:spMkLst>
        </pc:spChg>
        <pc:picChg chg="mod">
          <ac:chgData name="Irene Bueno" userId="0314d85f-60b9-4734-bd16-72ba007358df" providerId="ADAL" clId="{02727067-A34C-43A5-A05C-6F34699AB074}" dt="2022-09-29T13:12:46.750" v="777" actId="1076"/>
          <ac:picMkLst>
            <pc:docMk/>
            <pc:sldMk cId="3595619801" sldId="496"/>
            <ac:picMk id="23" creationId="{BB26E308-67A0-3C27-B016-16A4AED8DCC6}"/>
          </ac:picMkLst>
        </pc:picChg>
      </pc:sldChg>
      <pc:sldChg chg="add del setBg">
        <pc:chgData name="Irene Bueno" userId="0314d85f-60b9-4734-bd16-72ba007358df" providerId="ADAL" clId="{02727067-A34C-43A5-A05C-6F34699AB074}" dt="2022-09-29T11:37:30.469" v="272"/>
        <pc:sldMkLst>
          <pc:docMk/>
          <pc:sldMk cId="3769628352" sldId="502"/>
        </pc:sldMkLst>
      </pc:sldChg>
      <pc:sldChg chg="del">
        <pc:chgData name="Irene Bueno" userId="0314d85f-60b9-4734-bd16-72ba007358df" providerId="ADAL" clId="{02727067-A34C-43A5-A05C-6F34699AB074}" dt="2022-09-29T10:41:25.623" v="6" actId="47"/>
        <pc:sldMkLst>
          <pc:docMk/>
          <pc:sldMk cId="5716694" sldId="507"/>
        </pc:sldMkLst>
      </pc:sldChg>
      <pc:sldChg chg="addSp delSp modSp add del mod setBg modClrScheme chgLayout">
        <pc:chgData name="Irene Bueno" userId="0314d85f-60b9-4734-bd16-72ba007358df" providerId="ADAL" clId="{02727067-A34C-43A5-A05C-6F34699AB074}" dt="2022-09-29T12:00:26.667" v="334" actId="26606"/>
        <pc:sldMkLst>
          <pc:docMk/>
          <pc:sldMk cId="3596134716" sldId="517"/>
        </pc:sldMkLst>
        <pc:spChg chg="mod ord">
          <ac:chgData name="Irene Bueno" userId="0314d85f-60b9-4734-bd16-72ba007358df" providerId="ADAL" clId="{02727067-A34C-43A5-A05C-6F34699AB074}" dt="2022-09-29T12:00:26.667" v="334" actId="26606"/>
          <ac:spMkLst>
            <pc:docMk/>
            <pc:sldMk cId="3596134716" sldId="517"/>
            <ac:spMk id="5" creationId="{C91A333F-37C9-4204-8E3C-7C79A6A9068A}"/>
          </ac:spMkLst>
        </pc:spChg>
        <pc:spChg chg="add del mod">
          <ac:chgData name="Irene Bueno" userId="0314d85f-60b9-4734-bd16-72ba007358df" providerId="ADAL" clId="{02727067-A34C-43A5-A05C-6F34699AB074}" dt="2022-09-29T10:46:54.510" v="32" actId="26606"/>
          <ac:spMkLst>
            <pc:docMk/>
            <pc:sldMk cId="3596134716" sldId="517"/>
            <ac:spMk id="7" creationId="{105784BC-DD9C-56BF-ADD8-5A06CC09B8B7}"/>
          </ac:spMkLst>
        </pc:spChg>
        <pc:spChg chg="add del mod">
          <ac:chgData name="Irene Bueno" userId="0314d85f-60b9-4734-bd16-72ba007358df" providerId="ADAL" clId="{02727067-A34C-43A5-A05C-6F34699AB074}" dt="2022-09-29T11:07:32.798" v="99" actId="478"/>
          <ac:spMkLst>
            <pc:docMk/>
            <pc:sldMk cId="3596134716" sldId="517"/>
            <ac:spMk id="8" creationId="{D158B2D1-AC95-0095-37C0-7CA5111FFE7A}"/>
          </ac:spMkLst>
        </pc:spChg>
        <pc:spChg chg="add del mod">
          <ac:chgData name="Irene Bueno" userId="0314d85f-60b9-4734-bd16-72ba007358df" providerId="ADAL" clId="{02727067-A34C-43A5-A05C-6F34699AB074}" dt="2022-09-29T10:46:54.510" v="32" actId="26606"/>
          <ac:spMkLst>
            <pc:docMk/>
            <pc:sldMk cId="3596134716" sldId="517"/>
            <ac:spMk id="10" creationId="{C8DAFDD9-87A6-FC5E-81C2-7019E7BFE5D9}"/>
          </ac:spMkLst>
        </pc:spChg>
        <pc:spChg chg="add del mod">
          <ac:chgData name="Irene Bueno" userId="0314d85f-60b9-4734-bd16-72ba007358df" providerId="ADAL" clId="{02727067-A34C-43A5-A05C-6F34699AB074}" dt="2022-09-29T11:07:30.461" v="98" actId="478"/>
          <ac:spMkLst>
            <pc:docMk/>
            <pc:sldMk cId="3596134716" sldId="517"/>
            <ac:spMk id="14" creationId="{96DCD8D1-4413-A7D0-E2F2-00B4E6C9EC22}"/>
          </ac:spMkLst>
        </pc:spChg>
        <pc:spChg chg="add mod">
          <ac:chgData name="Irene Bueno" userId="0314d85f-60b9-4734-bd16-72ba007358df" providerId="ADAL" clId="{02727067-A34C-43A5-A05C-6F34699AB074}" dt="2022-09-29T12:00:26.667" v="334" actId="26606"/>
          <ac:spMkLst>
            <pc:docMk/>
            <pc:sldMk cId="3596134716" sldId="517"/>
            <ac:spMk id="2055" creationId="{AAB02F52-EB60-99C6-4461-64014F1209FD}"/>
          </ac:spMkLst>
        </pc:spChg>
        <pc:picChg chg="del">
          <ac:chgData name="Irene Bueno" userId="0314d85f-60b9-4734-bd16-72ba007358df" providerId="ADAL" clId="{02727067-A34C-43A5-A05C-6F34699AB074}" dt="2022-09-29T10:40:26.318" v="3" actId="478"/>
          <ac:picMkLst>
            <pc:docMk/>
            <pc:sldMk cId="3596134716" sldId="517"/>
            <ac:picMk id="6" creationId="{545BCE02-8D00-4995-BE42-16D605145510}"/>
          </ac:picMkLst>
        </pc:picChg>
        <pc:picChg chg="del">
          <ac:chgData name="Irene Bueno" userId="0314d85f-60b9-4734-bd16-72ba007358df" providerId="ADAL" clId="{02727067-A34C-43A5-A05C-6F34699AB074}" dt="2022-09-29T10:40:29.829" v="4" actId="478"/>
          <ac:picMkLst>
            <pc:docMk/>
            <pc:sldMk cId="3596134716" sldId="517"/>
            <ac:picMk id="9" creationId="{9B963708-00F4-44DE-8EED-14CC9B838730}"/>
          </ac:picMkLst>
        </pc:picChg>
        <pc:picChg chg="del">
          <ac:chgData name="Irene Bueno" userId="0314d85f-60b9-4734-bd16-72ba007358df" providerId="ADAL" clId="{02727067-A34C-43A5-A05C-6F34699AB074}" dt="2022-09-29T10:40:32.335" v="5" actId="478"/>
          <ac:picMkLst>
            <pc:docMk/>
            <pc:sldMk cId="3596134716" sldId="517"/>
            <ac:picMk id="11" creationId="{82BB4788-331A-431E-BCD0-09363E6ED977}"/>
          </ac:picMkLst>
        </pc:picChg>
        <pc:picChg chg="del">
          <ac:chgData name="Irene Bueno" userId="0314d85f-60b9-4734-bd16-72ba007358df" providerId="ADAL" clId="{02727067-A34C-43A5-A05C-6F34699AB074}" dt="2022-09-29T10:40:29.829" v="4" actId="478"/>
          <ac:picMkLst>
            <pc:docMk/>
            <pc:sldMk cId="3596134716" sldId="517"/>
            <ac:picMk id="12" creationId="{57B19F99-2625-4FFD-A660-416D3BE8321F}"/>
          </ac:picMkLst>
        </pc:picChg>
        <pc:picChg chg="del">
          <ac:chgData name="Irene Bueno" userId="0314d85f-60b9-4734-bd16-72ba007358df" providerId="ADAL" clId="{02727067-A34C-43A5-A05C-6F34699AB074}" dt="2022-09-29T10:40:29.829" v="4" actId="478"/>
          <ac:picMkLst>
            <pc:docMk/>
            <pc:sldMk cId="3596134716" sldId="517"/>
            <ac:picMk id="13" creationId="{28CC5B84-222F-4F9A-B5B0-9DB49803A8CF}"/>
          </ac:picMkLst>
        </pc:picChg>
        <pc:picChg chg="add mod">
          <ac:chgData name="Irene Bueno" userId="0314d85f-60b9-4734-bd16-72ba007358df" providerId="ADAL" clId="{02727067-A34C-43A5-A05C-6F34699AB074}" dt="2022-09-29T12:00:26.667" v="334" actId="26606"/>
          <ac:picMkLst>
            <pc:docMk/>
            <pc:sldMk cId="3596134716" sldId="517"/>
            <ac:picMk id="2050" creationId="{258D5421-9581-4003-A310-A923B8B725F6}"/>
          </ac:picMkLst>
        </pc:picChg>
      </pc:sldChg>
      <pc:sldChg chg="addSp delSp modSp mod modClrScheme chgLayout">
        <pc:chgData name="Irene Bueno" userId="0314d85f-60b9-4734-bd16-72ba007358df" providerId="ADAL" clId="{02727067-A34C-43A5-A05C-6F34699AB074}" dt="2022-09-29T11:08:12.929" v="105" actId="403"/>
        <pc:sldMkLst>
          <pc:docMk/>
          <pc:sldMk cId="3300371339" sldId="518"/>
        </pc:sldMkLst>
        <pc:spChg chg="add del mod">
          <ac:chgData name="Irene Bueno" userId="0314d85f-60b9-4734-bd16-72ba007358df" providerId="ADAL" clId="{02727067-A34C-43A5-A05C-6F34699AB074}" dt="2022-09-29T11:07:26.435" v="97" actId="478"/>
          <ac:spMkLst>
            <pc:docMk/>
            <pc:sldMk cId="3300371339" sldId="518"/>
            <ac:spMk id="4" creationId="{59772216-BDA2-4AD1-BA11-2DD97D2A27B1}"/>
          </ac:spMkLst>
        </pc:spChg>
        <pc:spChg chg="mod ord">
          <ac:chgData name="Irene Bueno" userId="0314d85f-60b9-4734-bd16-72ba007358df" providerId="ADAL" clId="{02727067-A34C-43A5-A05C-6F34699AB074}" dt="2022-09-29T11:08:12.929" v="105" actId="403"/>
          <ac:spMkLst>
            <pc:docMk/>
            <pc:sldMk cId="3300371339" sldId="518"/>
            <ac:spMk id="5" creationId="{C91A333F-37C9-4204-8E3C-7C79A6A9068A}"/>
          </ac:spMkLst>
        </pc:spChg>
        <pc:spChg chg="add mod">
          <ac:chgData name="Irene Bueno" userId="0314d85f-60b9-4734-bd16-72ba007358df" providerId="ADAL" clId="{02727067-A34C-43A5-A05C-6F34699AB074}" dt="2022-09-29T10:59:17.731" v="88"/>
          <ac:spMkLst>
            <pc:docMk/>
            <pc:sldMk cId="3300371339" sldId="518"/>
            <ac:spMk id="12" creationId="{51403C52-8F43-7194-DA72-7B57F44409FC}"/>
          </ac:spMkLst>
        </pc:spChg>
        <pc:spChg chg="add del mod">
          <ac:chgData name="Irene Bueno" userId="0314d85f-60b9-4734-bd16-72ba007358df" providerId="ADAL" clId="{02727067-A34C-43A5-A05C-6F34699AB074}" dt="2022-09-29T10:46:51.869" v="31" actId="26606"/>
          <ac:spMkLst>
            <pc:docMk/>
            <pc:sldMk cId="3300371339" sldId="518"/>
            <ac:spMk id="15" creationId="{3CAF699D-74E0-4BB8-5F20-6748B080E8F7}"/>
          </ac:spMkLst>
        </pc:spChg>
        <pc:picChg chg="mod modCrop">
          <ac:chgData name="Irene Bueno" userId="0314d85f-60b9-4734-bd16-72ba007358df" providerId="ADAL" clId="{02727067-A34C-43A5-A05C-6F34699AB074}" dt="2022-09-29T10:58:10.067" v="76" actId="1076"/>
          <ac:picMkLst>
            <pc:docMk/>
            <pc:sldMk cId="3300371339" sldId="518"/>
            <ac:picMk id="3" creationId="{8822BDB7-6EB8-4B3E-A3DF-6356047DE1AB}"/>
          </ac:picMkLst>
        </pc:picChg>
        <pc:picChg chg="del mod ord">
          <ac:chgData name="Irene Bueno" userId="0314d85f-60b9-4734-bd16-72ba007358df" providerId="ADAL" clId="{02727067-A34C-43A5-A05C-6F34699AB074}" dt="2022-09-29T11:07:24.244" v="96" actId="478"/>
          <ac:picMkLst>
            <pc:docMk/>
            <pc:sldMk cId="3300371339" sldId="518"/>
            <ac:picMk id="10" creationId="{8CE0642C-7ED0-46A7-8759-3F508A8E625F}"/>
          </ac:picMkLst>
        </pc:picChg>
      </pc:sldChg>
      <pc:sldChg chg="addSp delSp modSp mod setBg modClrScheme chgLayout">
        <pc:chgData name="Irene Bueno" userId="0314d85f-60b9-4734-bd16-72ba007358df" providerId="ADAL" clId="{02727067-A34C-43A5-A05C-6F34699AB074}" dt="2022-09-29T13:13:19.604" v="787" actId="1076"/>
        <pc:sldMkLst>
          <pc:docMk/>
          <pc:sldMk cId="2084460009" sldId="519"/>
        </pc:sldMkLst>
        <pc:spChg chg="mod ord">
          <ac:chgData name="Irene Bueno" userId="0314d85f-60b9-4734-bd16-72ba007358df" providerId="ADAL" clId="{02727067-A34C-43A5-A05C-6F34699AB074}" dt="2022-09-29T13:13:19.604" v="787" actId="1076"/>
          <ac:spMkLst>
            <pc:docMk/>
            <pc:sldMk cId="2084460009" sldId="519"/>
            <ac:spMk id="3" creationId="{2D2761B3-12FE-4D83-80AD-BFD1AD54D9F8}"/>
          </ac:spMkLst>
        </pc:spChg>
        <pc:spChg chg="mod ord">
          <ac:chgData name="Irene Bueno" userId="0314d85f-60b9-4734-bd16-72ba007358df" providerId="ADAL" clId="{02727067-A34C-43A5-A05C-6F34699AB074}" dt="2022-09-29T11:57:59.824" v="326" actId="1076"/>
          <ac:spMkLst>
            <pc:docMk/>
            <pc:sldMk cId="2084460009" sldId="519"/>
            <ac:spMk id="4" creationId="{D06D0D31-4E56-4564-97FB-A2ABAA67A82C}"/>
          </ac:spMkLst>
        </pc:spChg>
        <pc:spChg chg="mod">
          <ac:chgData name="Irene Bueno" userId="0314d85f-60b9-4734-bd16-72ba007358df" providerId="ADAL" clId="{02727067-A34C-43A5-A05C-6F34699AB074}" dt="2022-09-29T11:57:59.824" v="326" actId="1076"/>
          <ac:spMkLst>
            <pc:docMk/>
            <pc:sldMk cId="2084460009" sldId="519"/>
            <ac:spMk id="6" creationId="{C204225D-689B-4F0D-899D-DD64D3354BC8}"/>
          </ac:spMkLst>
        </pc:spChg>
        <pc:spChg chg="mod ord">
          <ac:chgData name="Irene Bueno" userId="0314d85f-60b9-4734-bd16-72ba007358df" providerId="ADAL" clId="{02727067-A34C-43A5-A05C-6F34699AB074}" dt="2022-09-29T11:57:59.824" v="326" actId="1076"/>
          <ac:spMkLst>
            <pc:docMk/>
            <pc:sldMk cId="2084460009" sldId="519"/>
            <ac:spMk id="7" creationId="{907D9556-9DCE-4D27-B9F9-3C785B37027A}"/>
          </ac:spMkLst>
        </pc:spChg>
        <pc:spChg chg="mod ord">
          <ac:chgData name="Irene Bueno" userId="0314d85f-60b9-4734-bd16-72ba007358df" providerId="ADAL" clId="{02727067-A34C-43A5-A05C-6F34699AB074}" dt="2022-09-29T11:57:59.824" v="326" actId="1076"/>
          <ac:spMkLst>
            <pc:docMk/>
            <pc:sldMk cId="2084460009" sldId="519"/>
            <ac:spMk id="8" creationId="{ABAAD1DE-5E93-4E58-BF18-9D2E1B38A125}"/>
          </ac:spMkLst>
        </pc:spChg>
        <pc:spChg chg="add mod">
          <ac:chgData name="Irene Bueno" userId="0314d85f-60b9-4734-bd16-72ba007358df" providerId="ADAL" clId="{02727067-A34C-43A5-A05C-6F34699AB074}" dt="2022-09-29T11:40:02.183" v="300" actId="26606"/>
          <ac:spMkLst>
            <pc:docMk/>
            <pc:sldMk cId="2084460009" sldId="519"/>
            <ac:spMk id="11" creationId="{B8DAB2C7-C1AD-6DA8-AFA0-1E62FB9BC939}"/>
          </ac:spMkLst>
        </pc:spChg>
        <pc:spChg chg="add del mod">
          <ac:chgData name="Irene Bueno" userId="0314d85f-60b9-4734-bd16-72ba007358df" providerId="ADAL" clId="{02727067-A34C-43A5-A05C-6F34699AB074}" dt="2022-09-29T11:40:31.472" v="303" actId="478"/>
          <ac:spMkLst>
            <pc:docMk/>
            <pc:sldMk cId="2084460009" sldId="519"/>
            <ac:spMk id="12" creationId="{D55136A1-F17C-9D7F-2AA9-234600B1EA0B}"/>
          </ac:spMkLst>
        </pc:spChg>
        <pc:spChg chg="add del mod">
          <ac:chgData name="Irene Bueno" userId="0314d85f-60b9-4734-bd16-72ba007358df" providerId="ADAL" clId="{02727067-A34C-43A5-A05C-6F34699AB074}" dt="2022-09-29T10:59:42.776" v="90" actId="26606"/>
          <ac:spMkLst>
            <pc:docMk/>
            <pc:sldMk cId="2084460009" sldId="519"/>
            <ac:spMk id="14" creationId="{EAA3E758-9BCF-B043-79B4-259C705D720B}"/>
          </ac:spMkLst>
        </pc:spChg>
        <pc:spChg chg="add del mod">
          <ac:chgData name="Irene Bueno" userId="0314d85f-60b9-4734-bd16-72ba007358df" providerId="ADAL" clId="{02727067-A34C-43A5-A05C-6F34699AB074}" dt="2022-09-29T10:59:42.776" v="90" actId="26606"/>
          <ac:spMkLst>
            <pc:docMk/>
            <pc:sldMk cId="2084460009" sldId="519"/>
            <ac:spMk id="16" creationId="{3D483960-9E1D-8CA8-3FE4-E7715D5CA4D8}"/>
          </ac:spMkLst>
        </pc:spChg>
        <pc:spChg chg="add del">
          <ac:chgData name="Irene Bueno" userId="0314d85f-60b9-4734-bd16-72ba007358df" providerId="ADAL" clId="{02727067-A34C-43A5-A05C-6F34699AB074}" dt="2022-09-29T10:59:48.393" v="92" actId="26606"/>
          <ac:spMkLst>
            <pc:docMk/>
            <pc:sldMk cId="2084460009" sldId="519"/>
            <ac:spMk id="18" creationId="{E498A147-F2DE-0487-2488-9494AF0D77D8}"/>
          </ac:spMkLst>
        </pc:spChg>
        <pc:spChg chg="add del">
          <ac:chgData name="Irene Bueno" userId="0314d85f-60b9-4734-bd16-72ba007358df" providerId="ADAL" clId="{02727067-A34C-43A5-A05C-6F34699AB074}" dt="2022-09-29T10:59:48.393" v="92" actId="26606"/>
          <ac:spMkLst>
            <pc:docMk/>
            <pc:sldMk cId="2084460009" sldId="519"/>
            <ac:spMk id="19" creationId="{D75AABFC-16B8-81F6-9553-5326D05CC888}"/>
          </ac:spMkLst>
        </pc:spChg>
        <pc:spChg chg="add del">
          <ac:chgData name="Irene Bueno" userId="0314d85f-60b9-4734-bd16-72ba007358df" providerId="ADAL" clId="{02727067-A34C-43A5-A05C-6F34699AB074}" dt="2022-09-29T10:59:48.393" v="92" actId="26606"/>
          <ac:spMkLst>
            <pc:docMk/>
            <pc:sldMk cId="2084460009" sldId="519"/>
            <ac:spMk id="20" creationId="{0E01FAE7-C07A-2772-225C-C5BF1E6AC6C5}"/>
          </ac:spMkLst>
        </pc:spChg>
        <pc:picChg chg="mod ord">
          <ac:chgData name="Irene Bueno" userId="0314d85f-60b9-4734-bd16-72ba007358df" providerId="ADAL" clId="{02727067-A34C-43A5-A05C-6F34699AB074}" dt="2022-09-29T11:40:41.711" v="305" actId="1076"/>
          <ac:picMkLst>
            <pc:docMk/>
            <pc:sldMk cId="2084460009" sldId="519"/>
            <ac:picMk id="9" creationId="{68C9F428-7458-4F49-876E-0D30C7308E36}"/>
          </ac:picMkLst>
        </pc:picChg>
      </pc:sldChg>
      <pc:sldChg chg="addSp delSp modSp del mod modClrScheme chgLayout">
        <pc:chgData name="Irene Bueno" userId="0314d85f-60b9-4734-bd16-72ba007358df" providerId="ADAL" clId="{02727067-A34C-43A5-A05C-6F34699AB074}" dt="2022-09-29T11:58:25.569" v="329" actId="47"/>
        <pc:sldMkLst>
          <pc:docMk/>
          <pc:sldMk cId="3960295412" sldId="520"/>
        </pc:sldMkLst>
        <pc:spChg chg="add del mod ord">
          <ac:chgData name="Irene Bueno" userId="0314d85f-60b9-4734-bd16-72ba007358df" providerId="ADAL" clId="{02727067-A34C-43A5-A05C-6F34699AB074}" dt="2022-09-29T11:58:18.361" v="328" actId="700"/>
          <ac:spMkLst>
            <pc:docMk/>
            <pc:sldMk cId="3960295412" sldId="520"/>
            <ac:spMk id="2" creationId="{B6A868A7-EAB2-4477-B4B6-8D7B513A3524}"/>
          </ac:spMkLst>
        </pc:spChg>
        <pc:spChg chg="mod ord">
          <ac:chgData name="Irene Bueno" userId="0314d85f-60b9-4734-bd16-72ba007358df" providerId="ADAL" clId="{02727067-A34C-43A5-A05C-6F34699AB074}" dt="2022-09-29T11:58:18.361" v="328" actId="700"/>
          <ac:spMkLst>
            <pc:docMk/>
            <pc:sldMk cId="3960295412" sldId="520"/>
            <ac:spMk id="3" creationId="{2D2761B3-12FE-4D83-80AD-BFD1AD54D9F8}"/>
          </ac:spMkLst>
        </pc:spChg>
        <pc:spChg chg="add del mod ord">
          <ac:chgData name="Irene Bueno" userId="0314d85f-60b9-4734-bd16-72ba007358df" providerId="ADAL" clId="{02727067-A34C-43A5-A05C-6F34699AB074}" dt="2022-09-29T11:58:18.361" v="328" actId="700"/>
          <ac:spMkLst>
            <pc:docMk/>
            <pc:sldMk cId="3960295412" sldId="520"/>
            <ac:spMk id="5" creationId="{5D2DC5B1-34AA-42E9-9883-F721266D40BC}"/>
          </ac:spMkLst>
        </pc:spChg>
        <pc:spChg chg="add del mod ord">
          <ac:chgData name="Irene Bueno" userId="0314d85f-60b9-4734-bd16-72ba007358df" providerId="ADAL" clId="{02727067-A34C-43A5-A05C-6F34699AB074}" dt="2022-09-29T11:58:18.361" v="328" actId="700"/>
          <ac:spMkLst>
            <pc:docMk/>
            <pc:sldMk cId="3960295412" sldId="520"/>
            <ac:spMk id="10" creationId="{8CC88B2E-70C4-4C1A-8EE3-25566499BC21}"/>
          </ac:spMkLst>
        </pc:spChg>
      </pc:sldChg>
      <pc:sldChg chg="addSp delSp modSp mod modClrScheme chgLayout">
        <pc:chgData name="Irene Bueno" userId="0314d85f-60b9-4734-bd16-72ba007358df" providerId="ADAL" clId="{02727067-A34C-43A5-A05C-6F34699AB074}" dt="2022-09-30T12:11:07.508" v="1104" actId="14100"/>
        <pc:sldMkLst>
          <pc:docMk/>
          <pc:sldMk cId="1370000937" sldId="521"/>
        </pc:sldMkLst>
        <pc:spChg chg="del mod">
          <ac:chgData name="Irene Bueno" userId="0314d85f-60b9-4734-bd16-72ba007358df" providerId="ADAL" clId="{02727067-A34C-43A5-A05C-6F34699AB074}" dt="2022-09-29T11:30:21.152" v="177" actId="478"/>
          <ac:spMkLst>
            <pc:docMk/>
            <pc:sldMk cId="1370000937" sldId="521"/>
            <ac:spMk id="3" creationId="{2D2761B3-12FE-4D83-80AD-BFD1AD54D9F8}"/>
          </ac:spMkLst>
        </pc:spChg>
        <pc:spChg chg="add del mod">
          <ac:chgData name="Irene Bueno" userId="0314d85f-60b9-4734-bd16-72ba007358df" providerId="ADAL" clId="{02727067-A34C-43A5-A05C-6F34699AB074}" dt="2022-09-29T11:30:23.647" v="178" actId="478"/>
          <ac:spMkLst>
            <pc:docMk/>
            <pc:sldMk cId="1370000937" sldId="521"/>
            <ac:spMk id="10" creationId="{1B00E7A3-94F8-4208-A251-0C39879EB6E7}"/>
          </ac:spMkLst>
        </pc:spChg>
        <pc:spChg chg="add del mod ord">
          <ac:chgData name="Irene Bueno" userId="0314d85f-60b9-4734-bd16-72ba007358df" providerId="ADAL" clId="{02727067-A34C-43A5-A05C-6F34699AB074}" dt="2022-09-29T11:30:46.403" v="180" actId="26606"/>
          <ac:spMkLst>
            <pc:docMk/>
            <pc:sldMk cId="1370000937" sldId="521"/>
            <ac:spMk id="11" creationId="{BC58272E-09F5-4D37-BB66-DBEA5AAA3315}"/>
          </ac:spMkLst>
        </pc:spChg>
        <pc:spChg chg="add del mod ord">
          <ac:chgData name="Irene Bueno" userId="0314d85f-60b9-4734-bd16-72ba007358df" providerId="ADAL" clId="{02727067-A34C-43A5-A05C-6F34699AB074}" dt="2022-09-29T11:30:46.403" v="180" actId="26606"/>
          <ac:spMkLst>
            <pc:docMk/>
            <pc:sldMk cId="1370000937" sldId="521"/>
            <ac:spMk id="12" creationId="{CB6E7D10-06F7-4068-9CE1-A6B34F817B29}"/>
          </ac:spMkLst>
        </pc:spChg>
        <pc:spChg chg="add del mod ord">
          <ac:chgData name="Irene Bueno" userId="0314d85f-60b9-4734-bd16-72ba007358df" providerId="ADAL" clId="{02727067-A34C-43A5-A05C-6F34699AB074}" dt="2022-09-29T11:30:46.403" v="180" actId="26606"/>
          <ac:spMkLst>
            <pc:docMk/>
            <pc:sldMk cId="1370000937" sldId="521"/>
            <ac:spMk id="13" creationId="{7DCD0C68-DCB4-49B0-A259-9C05940EEB65}"/>
          </ac:spMkLst>
        </pc:spChg>
        <pc:spChg chg="add del mod ord">
          <ac:chgData name="Irene Bueno" userId="0314d85f-60b9-4734-bd16-72ba007358df" providerId="ADAL" clId="{02727067-A34C-43A5-A05C-6F34699AB074}" dt="2022-09-29T11:30:46.403" v="180" actId="26606"/>
          <ac:spMkLst>
            <pc:docMk/>
            <pc:sldMk cId="1370000937" sldId="521"/>
            <ac:spMk id="14" creationId="{51C07B09-BA91-4B94-934B-874E5C19F282}"/>
          </ac:spMkLst>
        </pc:spChg>
        <pc:spChg chg="add mod">
          <ac:chgData name="Irene Bueno" userId="0314d85f-60b9-4734-bd16-72ba007358df" providerId="ADAL" clId="{02727067-A34C-43A5-A05C-6F34699AB074}" dt="2022-09-30T11:45:30.443" v="887" actId="1076"/>
          <ac:spMkLst>
            <pc:docMk/>
            <pc:sldMk cId="1370000937" sldId="521"/>
            <ac:spMk id="14" creationId="{54BCA444-1F7B-4D5D-B200-7C0CF49477D2}"/>
          </ac:spMkLst>
        </pc:spChg>
        <pc:spChg chg="mod">
          <ac:chgData name="Irene Bueno" userId="0314d85f-60b9-4734-bd16-72ba007358df" providerId="ADAL" clId="{02727067-A34C-43A5-A05C-6F34699AB074}" dt="2022-09-30T12:06:04.937" v="1047" actId="1076"/>
          <ac:spMkLst>
            <pc:docMk/>
            <pc:sldMk cId="1370000937" sldId="521"/>
            <ac:spMk id="15" creationId="{8E270C8B-EAD1-4E43-A7DB-C23C5982A26D}"/>
          </ac:spMkLst>
        </pc:spChg>
        <pc:spChg chg="add del mod">
          <ac:chgData name="Irene Bueno" userId="0314d85f-60b9-4734-bd16-72ba007358df" providerId="ADAL" clId="{02727067-A34C-43A5-A05C-6F34699AB074}" dt="2022-09-30T11:45:14.402" v="884" actId="478"/>
          <ac:spMkLst>
            <pc:docMk/>
            <pc:sldMk cId="1370000937" sldId="521"/>
            <ac:spMk id="16" creationId="{7678897F-3E63-4087-90CE-B5CB31F9C45B}"/>
          </ac:spMkLst>
        </pc:spChg>
        <pc:spChg chg="add mod">
          <ac:chgData name="Irene Bueno" userId="0314d85f-60b9-4734-bd16-72ba007358df" providerId="ADAL" clId="{02727067-A34C-43A5-A05C-6F34699AB074}" dt="2022-09-29T11:30:46.403" v="180" actId="26606"/>
          <ac:spMkLst>
            <pc:docMk/>
            <pc:sldMk cId="1370000937" sldId="521"/>
            <ac:spMk id="19" creationId="{691A88B6-B08C-A6A6-3634-C1B129B0EEA0}"/>
          </ac:spMkLst>
        </pc:spChg>
        <pc:spChg chg="add mod">
          <ac:chgData name="Irene Bueno" userId="0314d85f-60b9-4734-bd16-72ba007358df" providerId="ADAL" clId="{02727067-A34C-43A5-A05C-6F34699AB074}" dt="2022-09-30T12:06:21.978" v="1051" actId="1037"/>
          <ac:spMkLst>
            <pc:docMk/>
            <pc:sldMk cId="1370000937" sldId="521"/>
            <ac:spMk id="21" creationId="{66D131E1-B6D7-4BD6-BC1D-1C8FE4026E76}"/>
          </ac:spMkLst>
        </pc:spChg>
        <pc:spChg chg="add del mod">
          <ac:chgData name="Irene Bueno" userId="0314d85f-60b9-4734-bd16-72ba007358df" providerId="ADAL" clId="{02727067-A34C-43A5-A05C-6F34699AB074}" dt="2022-09-29T11:30:49.376" v="181" actId="478"/>
          <ac:spMkLst>
            <pc:docMk/>
            <pc:sldMk cId="1370000937" sldId="521"/>
            <ac:spMk id="21" creationId="{8BF0A9BC-0B46-556E-AA99-7E9FF5D03D40}"/>
          </ac:spMkLst>
        </pc:spChg>
        <pc:spChg chg="add mod">
          <ac:chgData name="Irene Bueno" userId="0314d85f-60b9-4734-bd16-72ba007358df" providerId="ADAL" clId="{02727067-A34C-43A5-A05C-6F34699AB074}" dt="2022-09-30T12:06:38.286" v="1076" actId="20577"/>
          <ac:spMkLst>
            <pc:docMk/>
            <pc:sldMk cId="1370000937" sldId="521"/>
            <ac:spMk id="25" creationId="{5983E4B3-7969-499D-A942-ED1F58B00126}"/>
          </ac:spMkLst>
        </pc:spChg>
        <pc:spChg chg="add del mod">
          <ac:chgData name="Irene Bueno" userId="0314d85f-60b9-4734-bd16-72ba007358df" providerId="ADAL" clId="{02727067-A34C-43A5-A05C-6F34699AB074}" dt="2022-09-30T12:08:25.331" v="1078" actId="478"/>
          <ac:spMkLst>
            <pc:docMk/>
            <pc:sldMk cId="1370000937" sldId="521"/>
            <ac:spMk id="26" creationId="{96122249-9445-42B4-BE7E-13D48C4E6FFD}"/>
          </ac:spMkLst>
        </pc:spChg>
        <pc:graphicFrameChg chg="add del mod">
          <ac:chgData name="Irene Bueno" userId="0314d85f-60b9-4734-bd16-72ba007358df" providerId="ADAL" clId="{02727067-A34C-43A5-A05C-6F34699AB074}" dt="2022-09-29T11:09:08.188" v="112" actId="478"/>
          <ac:graphicFrameMkLst>
            <pc:docMk/>
            <pc:sldMk cId="1370000937" sldId="521"/>
            <ac:graphicFrameMk id="5" creationId="{4757D908-ADAC-4223-BF5F-88C0C0B65273}"/>
          </ac:graphicFrameMkLst>
        </pc:graphicFrameChg>
        <pc:graphicFrameChg chg="add mod">
          <ac:chgData name="Irene Bueno" userId="0314d85f-60b9-4734-bd16-72ba007358df" providerId="ADAL" clId="{02727067-A34C-43A5-A05C-6F34699AB074}" dt="2022-09-29T14:38:24.095" v="834"/>
          <ac:graphicFrameMkLst>
            <pc:docMk/>
            <pc:sldMk cId="1370000937" sldId="521"/>
            <ac:graphicFrameMk id="8" creationId="{E504689D-D6C6-4DD6-A677-51C89361DFFC}"/>
          </ac:graphicFrameMkLst>
        </pc:graphicFrameChg>
        <pc:picChg chg="add del mod">
          <ac:chgData name="Irene Bueno" userId="0314d85f-60b9-4734-bd16-72ba007358df" providerId="ADAL" clId="{02727067-A34C-43A5-A05C-6F34699AB074}" dt="2022-09-30T12:01:51.965" v="1029" actId="478"/>
          <ac:picMkLst>
            <pc:docMk/>
            <pc:sldMk cId="1370000937" sldId="521"/>
            <ac:picMk id="7" creationId="{6C48B3D7-088A-4472-8A29-414EBB3B6D58}"/>
          </ac:picMkLst>
        </pc:picChg>
        <pc:picChg chg="add mod">
          <ac:chgData name="Irene Bueno" userId="0314d85f-60b9-4734-bd16-72ba007358df" providerId="ADAL" clId="{02727067-A34C-43A5-A05C-6F34699AB074}" dt="2022-09-30T12:08:43.414" v="1084" actId="14100"/>
          <ac:picMkLst>
            <pc:docMk/>
            <pc:sldMk cId="1370000937" sldId="521"/>
            <ac:picMk id="10" creationId="{9A0C1AA6-A6E4-4C47-AA13-03706B54BA6E}"/>
          </ac:picMkLst>
        </pc:picChg>
        <pc:picChg chg="add mod modCrop">
          <ac:chgData name="Irene Bueno" userId="0314d85f-60b9-4734-bd16-72ba007358df" providerId="ADAL" clId="{02727067-A34C-43A5-A05C-6F34699AB074}" dt="2022-09-30T12:09:04.038" v="1091" actId="1076"/>
          <ac:picMkLst>
            <pc:docMk/>
            <pc:sldMk cId="1370000937" sldId="521"/>
            <ac:picMk id="12" creationId="{ADA0AD4B-E2D6-444A-A364-B341AC16C953}"/>
          </ac:picMkLst>
        </pc:picChg>
        <pc:picChg chg="add mod">
          <ac:chgData name="Irene Bueno" userId="0314d85f-60b9-4734-bd16-72ba007358df" providerId="ADAL" clId="{02727067-A34C-43A5-A05C-6F34699AB074}" dt="2022-09-29T14:38:12.161" v="830" actId="1036"/>
          <ac:picMkLst>
            <pc:docMk/>
            <pc:sldMk cId="1370000937" sldId="521"/>
            <ac:picMk id="17" creationId="{AE961F0D-853D-49B2-B3AF-0CA4DF18EA43}"/>
          </ac:picMkLst>
        </pc:picChg>
        <pc:picChg chg="add mod">
          <ac:chgData name="Irene Bueno" userId="0314d85f-60b9-4734-bd16-72ba007358df" providerId="ADAL" clId="{02727067-A34C-43A5-A05C-6F34699AB074}" dt="2022-09-29T14:38:03.575" v="818" actId="1076"/>
          <ac:picMkLst>
            <pc:docMk/>
            <pc:sldMk cId="1370000937" sldId="521"/>
            <ac:picMk id="18" creationId="{D4A2ED76-533B-4917-BFCD-D71B5ADF35FF}"/>
          </ac:picMkLst>
        </pc:picChg>
        <pc:picChg chg="add mod">
          <ac:chgData name="Irene Bueno" userId="0314d85f-60b9-4734-bd16-72ba007358df" providerId="ADAL" clId="{02727067-A34C-43A5-A05C-6F34699AB074}" dt="2022-09-29T14:38:06.612" v="825" actId="1036"/>
          <ac:picMkLst>
            <pc:docMk/>
            <pc:sldMk cId="1370000937" sldId="521"/>
            <ac:picMk id="20" creationId="{AC1A2562-0361-4B77-958F-CD6FB2A6B070}"/>
          </ac:picMkLst>
        </pc:picChg>
        <pc:picChg chg="add mod">
          <ac:chgData name="Irene Bueno" userId="0314d85f-60b9-4734-bd16-72ba007358df" providerId="ADAL" clId="{02727067-A34C-43A5-A05C-6F34699AB074}" dt="2022-09-30T12:10:17.352" v="1098" actId="1076"/>
          <ac:picMkLst>
            <pc:docMk/>
            <pc:sldMk cId="1370000937" sldId="521"/>
            <ac:picMk id="22" creationId="{7D90BAF4-2A87-4402-A2D4-EE2C69A31ED2}"/>
          </ac:picMkLst>
        </pc:picChg>
        <pc:picChg chg="add del mod">
          <ac:chgData name="Irene Bueno" userId="0314d85f-60b9-4734-bd16-72ba007358df" providerId="ADAL" clId="{02727067-A34C-43A5-A05C-6F34699AB074}" dt="2022-09-29T14:37:20.228" v="808" actId="478"/>
          <ac:picMkLst>
            <pc:docMk/>
            <pc:sldMk cId="1370000937" sldId="521"/>
            <ac:picMk id="22" creationId="{A820F647-3BFB-40E6-A27F-BF685A87A8A7}"/>
          </ac:picMkLst>
        </pc:picChg>
        <pc:picChg chg="add mod">
          <ac:chgData name="Irene Bueno" userId="0314d85f-60b9-4734-bd16-72ba007358df" providerId="ADAL" clId="{02727067-A34C-43A5-A05C-6F34699AB074}" dt="2022-09-29T14:38:10.038" v="828" actId="1036"/>
          <ac:picMkLst>
            <pc:docMk/>
            <pc:sldMk cId="1370000937" sldId="521"/>
            <ac:picMk id="23" creationId="{D3CE70FC-AEA9-49D9-891F-4572AA3A7690}"/>
          </ac:picMkLst>
        </pc:picChg>
        <pc:picChg chg="add mod">
          <ac:chgData name="Irene Bueno" userId="0314d85f-60b9-4734-bd16-72ba007358df" providerId="ADAL" clId="{02727067-A34C-43A5-A05C-6F34699AB074}" dt="2022-09-29T14:37:48.752" v="814" actId="1076"/>
          <ac:picMkLst>
            <pc:docMk/>
            <pc:sldMk cId="1370000937" sldId="521"/>
            <ac:picMk id="24" creationId="{19F50C5E-0171-4CC9-B742-0BF7CDA2FEB5}"/>
          </ac:picMkLst>
        </pc:picChg>
        <pc:picChg chg="add mod">
          <ac:chgData name="Irene Bueno" userId="0314d85f-60b9-4734-bd16-72ba007358df" providerId="ADAL" clId="{02727067-A34C-43A5-A05C-6F34699AB074}" dt="2022-09-30T12:11:07.508" v="1104" actId="14100"/>
          <ac:picMkLst>
            <pc:docMk/>
            <pc:sldMk cId="1370000937" sldId="521"/>
            <ac:picMk id="28" creationId="{3FA42EC4-395F-443A-A932-FB22A4733A9C}"/>
          </ac:picMkLst>
        </pc:picChg>
        <pc:picChg chg="add mod">
          <ac:chgData name="Irene Bueno" userId="0314d85f-60b9-4734-bd16-72ba007358df" providerId="ADAL" clId="{02727067-A34C-43A5-A05C-6F34699AB074}" dt="2022-09-30T11:44:38.548" v="878" actId="1440"/>
          <ac:picMkLst>
            <pc:docMk/>
            <pc:sldMk cId="1370000937" sldId="521"/>
            <ac:picMk id="1026" creationId="{90B83E30-A17E-48F1-BE7C-725FB82C7993}"/>
          </ac:picMkLst>
        </pc:picChg>
        <pc:picChg chg="add mod">
          <ac:chgData name="Irene Bueno" userId="0314d85f-60b9-4734-bd16-72ba007358df" providerId="ADAL" clId="{02727067-A34C-43A5-A05C-6F34699AB074}" dt="2022-09-30T11:44:50.541" v="880" actId="1076"/>
          <ac:picMkLst>
            <pc:docMk/>
            <pc:sldMk cId="1370000937" sldId="521"/>
            <ac:picMk id="1028" creationId="{3395AAB1-7FDA-4ABD-94D4-4FD053D723B0}"/>
          </ac:picMkLst>
        </pc:picChg>
        <pc:picChg chg="add mod">
          <ac:chgData name="Irene Bueno" userId="0314d85f-60b9-4734-bd16-72ba007358df" providerId="ADAL" clId="{02727067-A34C-43A5-A05C-6F34699AB074}" dt="2022-09-30T12:06:07.296" v="1048" actId="1076"/>
          <ac:picMkLst>
            <pc:docMk/>
            <pc:sldMk cId="1370000937" sldId="521"/>
            <ac:picMk id="1030" creationId="{D4EA3F29-98B2-45BE-B2F8-43D8DEDA7DB1}"/>
          </ac:picMkLst>
        </pc:picChg>
        <pc:picChg chg="add mod">
          <ac:chgData name="Irene Bueno" userId="0314d85f-60b9-4734-bd16-72ba007358df" providerId="ADAL" clId="{02727067-A34C-43A5-A05C-6F34699AB074}" dt="2022-09-30T12:06:18.448" v="1050" actId="1076"/>
          <ac:picMkLst>
            <pc:docMk/>
            <pc:sldMk cId="1370000937" sldId="521"/>
            <ac:picMk id="1032" creationId="{837ED4B2-DC32-4A5C-AA0A-928ECF2DEB2F}"/>
          </ac:picMkLst>
        </pc:picChg>
      </pc:sldChg>
      <pc:sldChg chg="addSp delSp modSp add mod ord setBg modClrScheme chgLayout">
        <pc:chgData name="Irene Bueno" userId="0314d85f-60b9-4734-bd16-72ba007358df" providerId="ADAL" clId="{02727067-A34C-43A5-A05C-6F34699AB074}" dt="2022-09-29T13:13:07.896" v="785" actId="1076"/>
        <pc:sldMkLst>
          <pc:docMk/>
          <pc:sldMk cId="951868472" sldId="522"/>
        </pc:sldMkLst>
        <pc:spChg chg="add del mod ord">
          <ac:chgData name="Irene Bueno" userId="0314d85f-60b9-4734-bd16-72ba007358df" providerId="ADAL" clId="{02727067-A34C-43A5-A05C-6F34699AB074}" dt="2022-09-29T11:59:28.626" v="331" actId="700"/>
          <ac:spMkLst>
            <pc:docMk/>
            <pc:sldMk cId="951868472" sldId="522"/>
            <ac:spMk id="2" creationId="{0DAA0B64-3A94-41F5-8B37-6A175D5BE1B5}"/>
          </ac:spMkLst>
        </pc:spChg>
        <pc:spChg chg="add del mod ord">
          <ac:chgData name="Irene Bueno" userId="0314d85f-60b9-4734-bd16-72ba007358df" providerId="ADAL" clId="{02727067-A34C-43A5-A05C-6F34699AB074}" dt="2022-09-29T11:59:28.626" v="331" actId="700"/>
          <ac:spMkLst>
            <pc:docMk/>
            <pc:sldMk cId="951868472" sldId="522"/>
            <ac:spMk id="3" creationId="{0905B139-FC4C-4C80-A809-D4C38C46493B}"/>
          </ac:spMkLst>
        </pc:spChg>
        <pc:spChg chg="add del mod ord">
          <ac:chgData name="Irene Bueno" userId="0314d85f-60b9-4734-bd16-72ba007358df" providerId="ADAL" clId="{02727067-A34C-43A5-A05C-6F34699AB074}" dt="2022-09-29T11:59:28.626" v="331" actId="700"/>
          <ac:spMkLst>
            <pc:docMk/>
            <pc:sldMk cId="951868472" sldId="522"/>
            <ac:spMk id="4" creationId="{6844DCE3-48B7-4874-9B8D-5D3EEB02BF04}"/>
          </ac:spMkLst>
        </pc:spChg>
        <pc:spChg chg="del mod ord">
          <ac:chgData name="Irene Bueno" userId="0314d85f-60b9-4734-bd16-72ba007358df" providerId="ADAL" clId="{02727067-A34C-43A5-A05C-6F34699AB074}" dt="2022-09-29T13:06:48.853" v="702" actId="478"/>
          <ac:spMkLst>
            <pc:docMk/>
            <pc:sldMk cId="951868472" sldId="522"/>
            <ac:spMk id="5" creationId="{C91A333F-37C9-4204-8E3C-7C79A6A9068A}"/>
          </ac:spMkLst>
        </pc:spChg>
        <pc:spChg chg="add del mod ord">
          <ac:chgData name="Irene Bueno" userId="0314d85f-60b9-4734-bd16-72ba007358df" providerId="ADAL" clId="{02727067-A34C-43A5-A05C-6F34699AB074}" dt="2022-09-29T13:06:32.831" v="699" actId="478"/>
          <ac:spMkLst>
            <pc:docMk/>
            <pc:sldMk cId="951868472" sldId="522"/>
            <ac:spMk id="7" creationId="{151D6B72-5D91-4890-AC35-C0071CA49F57}"/>
          </ac:spMkLst>
        </pc:spChg>
        <pc:spChg chg="add mod">
          <ac:chgData name="Irene Bueno" userId="0314d85f-60b9-4734-bd16-72ba007358df" providerId="ADAL" clId="{02727067-A34C-43A5-A05C-6F34699AB074}" dt="2022-09-29T13:13:07.896" v="785" actId="1076"/>
          <ac:spMkLst>
            <pc:docMk/>
            <pc:sldMk cId="951868472" sldId="522"/>
            <ac:spMk id="14" creationId="{1858B985-0772-425D-9957-B3ED65E128A2}"/>
          </ac:spMkLst>
        </pc:spChg>
        <pc:picChg chg="del">
          <ac:chgData name="Irene Bueno" userId="0314d85f-60b9-4734-bd16-72ba007358df" providerId="ADAL" clId="{02727067-A34C-43A5-A05C-6F34699AB074}" dt="2022-09-29T13:06:35.474" v="700" actId="478"/>
          <ac:picMkLst>
            <pc:docMk/>
            <pc:sldMk cId="951868472" sldId="522"/>
            <ac:picMk id="9" creationId="{9B963708-00F4-44DE-8EED-14CC9B838730}"/>
          </ac:picMkLst>
        </pc:picChg>
        <pc:picChg chg="del">
          <ac:chgData name="Irene Bueno" userId="0314d85f-60b9-4734-bd16-72ba007358df" providerId="ADAL" clId="{02727067-A34C-43A5-A05C-6F34699AB074}" dt="2022-09-29T13:06:35.474" v="700" actId="478"/>
          <ac:picMkLst>
            <pc:docMk/>
            <pc:sldMk cId="951868472" sldId="522"/>
            <ac:picMk id="11" creationId="{82BB4788-331A-431E-BCD0-09363E6ED977}"/>
          </ac:picMkLst>
        </pc:picChg>
        <pc:picChg chg="del">
          <ac:chgData name="Irene Bueno" userId="0314d85f-60b9-4734-bd16-72ba007358df" providerId="ADAL" clId="{02727067-A34C-43A5-A05C-6F34699AB074}" dt="2022-09-29T13:06:35.474" v="700" actId="478"/>
          <ac:picMkLst>
            <pc:docMk/>
            <pc:sldMk cId="951868472" sldId="522"/>
            <ac:picMk id="12" creationId="{57B19F99-2625-4FFD-A660-416D3BE8321F}"/>
          </ac:picMkLst>
        </pc:picChg>
        <pc:picChg chg="del">
          <ac:chgData name="Irene Bueno" userId="0314d85f-60b9-4734-bd16-72ba007358df" providerId="ADAL" clId="{02727067-A34C-43A5-A05C-6F34699AB074}" dt="2022-09-29T13:06:37.476" v="701" actId="478"/>
          <ac:picMkLst>
            <pc:docMk/>
            <pc:sldMk cId="951868472" sldId="522"/>
            <ac:picMk id="13" creationId="{28CC5B84-222F-4F9A-B5B0-9DB49803A8CF}"/>
          </ac:picMkLst>
        </pc:picChg>
      </pc:sldChg>
      <pc:sldChg chg="addSp delSp modSp add mod modClrScheme delAnim modAnim chgLayout">
        <pc:chgData name="Irene Bueno" userId="0314d85f-60b9-4734-bd16-72ba007358df" providerId="ADAL" clId="{02727067-A34C-43A5-A05C-6F34699AB074}" dt="2022-09-29T12:58:35.995" v="664"/>
        <pc:sldMkLst>
          <pc:docMk/>
          <pc:sldMk cId="4110545263" sldId="523"/>
        </pc:sldMkLst>
        <pc:spChg chg="mod ord">
          <ac:chgData name="Irene Bueno" userId="0314d85f-60b9-4734-bd16-72ba007358df" providerId="ADAL" clId="{02727067-A34C-43A5-A05C-6F34699AB074}" dt="2022-09-29T12:03:00.769" v="367" actId="700"/>
          <ac:spMkLst>
            <pc:docMk/>
            <pc:sldMk cId="4110545263" sldId="523"/>
            <ac:spMk id="3" creationId="{2D2761B3-12FE-4D83-80AD-BFD1AD54D9F8}"/>
          </ac:spMkLst>
        </pc:spChg>
        <pc:spChg chg="del">
          <ac:chgData name="Irene Bueno" userId="0314d85f-60b9-4734-bd16-72ba007358df" providerId="ADAL" clId="{02727067-A34C-43A5-A05C-6F34699AB074}" dt="2022-09-29T11:36:30.232" v="270" actId="478"/>
          <ac:spMkLst>
            <pc:docMk/>
            <pc:sldMk cId="4110545263" sldId="523"/>
            <ac:spMk id="4" creationId="{D06D0D31-4E56-4564-97FB-A2ABAA67A82C}"/>
          </ac:spMkLst>
        </pc:spChg>
        <pc:spChg chg="del">
          <ac:chgData name="Irene Bueno" userId="0314d85f-60b9-4734-bd16-72ba007358df" providerId="ADAL" clId="{02727067-A34C-43A5-A05C-6F34699AB074}" dt="2022-09-29T11:36:27.595" v="269" actId="478"/>
          <ac:spMkLst>
            <pc:docMk/>
            <pc:sldMk cId="4110545263" sldId="523"/>
            <ac:spMk id="6" creationId="{C204225D-689B-4F0D-899D-DD64D3354BC8}"/>
          </ac:spMkLst>
        </pc:spChg>
        <pc:spChg chg="del">
          <ac:chgData name="Irene Bueno" userId="0314d85f-60b9-4734-bd16-72ba007358df" providerId="ADAL" clId="{02727067-A34C-43A5-A05C-6F34699AB074}" dt="2022-09-29T11:36:24.804" v="268" actId="478"/>
          <ac:spMkLst>
            <pc:docMk/>
            <pc:sldMk cId="4110545263" sldId="523"/>
            <ac:spMk id="7" creationId="{907D9556-9DCE-4D27-B9F9-3C785B37027A}"/>
          </ac:spMkLst>
        </pc:spChg>
        <pc:spChg chg="del">
          <ac:chgData name="Irene Bueno" userId="0314d85f-60b9-4734-bd16-72ba007358df" providerId="ADAL" clId="{02727067-A34C-43A5-A05C-6F34699AB074}" dt="2022-09-29T11:36:18.964" v="266" actId="478"/>
          <ac:spMkLst>
            <pc:docMk/>
            <pc:sldMk cId="4110545263" sldId="523"/>
            <ac:spMk id="8" creationId="{ABAAD1DE-5E93-4E58-BF18-9D2E1B38A125}"/>
          </ac:spMkLst>
        </pc:spChg>
        <pc:spChg chg="add del mod ord">
          <ac:chgData name="Irene Bueno" userId="0314d85f-60b9-4734-bd16-72ba007358df" providerId="ADAL" clId="{02727067-A34C-43A5-A05C-6F34699AB074}" dt="2022-09-29T12:03:00.769" v="367" actId="700"/>
          <ac:spMkLst>
            <pc:docMk/>
            <pc:sldMk cId="4110545263" sldId="523"/>
            <ac:spMk id="16" creationId="{7151847F-74BD-42F1-BD55-C531AD1A00E0}"/>
          </ac:spMkLst>
        </pc:spChg>
        <pc:spChg chg="add del mod ord">
          <ac:chgData name="Irene Bueno" userId="0314d85f-60b9-4734-bd16-72ba007358df" providerId="ADAL" clId="{02727067-A34C-43A5-A05C-6F34699AB074}" dt="2022-09-29T12:03:00.769" v="367" actId="700"/>
          <ac:spMkLst>
            <pc:docMk/>
            <pc:sldMk cId="4110545263" sldId="523"/>
            <ac:spMk id="17" creationId="{8EC34324-BDBA-40D0-9B91-8BAB67BB4214}"/>
          </ac:spMkLst>
        </pc:spChg>
        <pc:spChg chg="add del mod ord">
          <ac:chgData name="Irene Bueno" userId="0314d85f-60b9-4734-bd16-72ba007358df" providerId="ADAL" clId="{02727067-A34C-43A5-A05C-6F34699AB074}" dt="2022-09-29T12:03:00.769" v="367" actId="700"/>
          <ac:spMkLst>
            <pc:docMk/>
            <pc:sldMk cId="4110545263" sldId="523"/>
            <ac:spMk id="18" creationId="{709F2E04-4BF5-446F-AD28-2191CBCC6F0D}"/>
          </ac:spMkLst>
        </pc:spChg>
        <pc:spChg chg="add del mod ord">
          <ac:chgData name="Irene Bueno" userId="0314d85f-60b9-4734-bd16-72ba007358df" providerId="ADAL" clId="{02727067-A34C-43A5-A05C-6F34699AB074}" dt="2022-09-29T12:03:00.769" v="367" actId="700"/>
          <ac:spMkLst>
            <pc:docMk/>
            <pc:sldMk cId="4110545263" sldId="523"/>
            <ac:spMk id="19" creationId="{A551D8FB-23DE-4EEB-9EEC-CF506917B0F4}"/>
          </ac:spMkLst>
        </pc:spChg>
        <pc:spChg chg="add del mod ord">
          <ac:chgData name="Irene Bueno" userId="0314d85f-60b9-4734-bd16-72ba007358df" providerId="ADAL" clId="{02727067-A34C-43A5-A05C-6F34699AB074}" dt="2022-09-29T12:03:00.769" v="367" actId="700"/>
          <ac:spMkLst>
            <pc:docMk/>
            <pc:sldMk cId="4110545263" sldId="523"/>
            <ac:spMk id="20" creationId="{CA982F9B-BA84-41B9-8C37-77EE84812758}"/>
          </ac:spMkLst>
        </pc:spChg>
        <pc:spChg chg="add del mod ord">
          <ac:chgData name="Irene Bueno" userId="0314d85f-60b9-4734-bd16-72ba007358df" providerId="ADAL" clId="{02727067-A34C-43A5-A05C-6F34699AB074}" dt="2022-09-29T12:03:00.769" v="367" actId="700"/>
          <ac:spMkLst>
            <pc:docMk/>
            <pc:sldMk cId="4110545263" sldId="523"/>
            <ac:spMk id="21" creationId="{3B8312B1-AF91-466F-A4B0-493BCEE97383}"/>
          </ac:spMkLst>
        </pc:spChg>
        <pc:spChg chg="add del mod ord">
          <ac:chgData name="Irene Bueno" userId="0314d85f-60b9-4734-bd16-72ba007358df" providerId="ADAL" clId="{02727067-A34C-43A5-A05C-6F34699AB074}" dt="2022-09-29T12:03:00.769" v="367" actId="700"/>
          <ac:spMkLst>
            <pc:docMk/>
            <pc:sldMk cId="4110545263" sldId="523"/>
            <ac:spMk id="22" creationId="{A548E03A-21F5-4099-80EF-0E844893E55E}"/>
          </ac:spMkLst>
        </pc:spChg>
        <pc:spChg chg="add del mod ord">
          <ac:chgData name="Irene Bueno" userId="0314d85f-60b9-4734-bd16-72ba007358df" providerId="ADAL" clId="{02727067-A34C-43A5-A05C-6F34699AB074}" dt="2022-09-29T12:03:00.769" v="367" actId="700"/>
          <ac:spMkLst>
            <pc:docMk/>
            <pc:sldMk cId="4110545263" sldId="523"/>
            <ac:spMk id="23" creationId="{AD8594B4-22EC-429B-9B19-EE42A4C9EFB9}"/>
          </ac:spMkLst>
        </pc:spChg>
        <pc:spChg chg="add del mod ord">
          <ac:chgData name="Irene Bueno" userId="0314d85f-60b9-4734-bd16-72ba007358df" providerId="ADAL" clId="{02727067-A34C-43A5-A05C-6F34699AB074}" dt="2022-09-29T12:03:00.769" v="367" actId="700"/>
          <ac:spMkLst>
            <pc:docMk/>
            <pc:sldMk cId="4110545263" sldId="523"/>
            <ac:spMk id="24" creationId="{8F7DF321-02A2-482B-91A4-2386081E9610}"/>
          </ac:spMkLst>
        </pc:spChg>
        <pc:spChg chg="add del mod ord">
          <ac:chgData name="Irene Bueno" userId="0314d85f-60b9-4734-bd16-72ba007358df" providerId="ADAL" clId="{02727067-A34C-43A5-A05C-6F34699AB074}" dt="2022-09-29T12:03:00.769" v="367" actId="700"/>
          <ac:spMkLst>
            <pc:docMk/>
            <pc:sldMk cId="4110545263" sldId="523"/>
            <ac:spMk id="25" creationId="{8B9C2418-8E07-45DE-BDF6-25BA2232BD96}"/>
          </ac:spMkLst>
        </pc:spChg>
        <pc:spChg chg="add del mod ord">
          <ac:chgData name="Irene Bueno" userId="0314d85f-60b9-4734-bd16-72ba007358df" providerId="ADAL" clId="{02727067-A34C-43A5-A05C-6F34699AB074}" dt="2022-09-29T12:03:00.769" v="367" actId="700"/>
          <ac:spMkLst>
            <pc:docMk/>
            <pc:sldMk cId="4110545263" sldId="523"/>
            <ac:spMk id="26" creationId="{010CA9F4-B4A8-4DEA-9EE4-9903AC4B026B}"/>
          </ac:spMkLst>
        </pc:spChg>
        <pc:spChg chg="add del mod ord">
          <ac:chgData name="Irene Bueno" userId="0314d85f-60b9-4734-bd16-72ba007358df" providerId="ADAL" clId="{02727067-A34C-43A5-A05C-6F34699AB074}" dt="2022-09-29T12:03:00.769" v="367" actId="700"/>
          <ac:spMkLst>
            <pc:docMk/>
            <pc:sldMk cId="4110545263" sldId="523"/>
            <ac:spMk id="27" creationId="{2BF780F5-5C85-4309-A067-6088EAAE6716}"/>
          </ac:spMkLst>
        </pc:spChg>
        <pc:spChg chg="add del mod">
          <ac:chgData name="Irene Bueno" userId="0314d85f-60b9-4734-bd16-72ba007358df" providerId="ADAL" clId="{02727067-A34C-43A5-A05C-6F34699AB074}" dt="2022-09-29T11:37:54.818" v="275" actId="26606"/>
          <ac:spMkLst>
            <pc:docMk/>
            <pc:sldMk cId="4110545263" sldId="523"/>
            <ac:spMk id="1031" creationId="{10A63368-E9F4-B5E4-938C-A245E9716DE5}"/>
          </ac:spMkLst>
        </pc:spChg>
        <pc:spChg chg="add mod ord">
          <ac:chgData name="Irene Bueno" userId="0314d85f-60b9-4734-bd16-72ba007358df" providerId="ADAL" clId="{02727067-A34C-43A5-A05C-6F34699AB074}" dt="2022-09-29T12:03:00.769" v="367" actId="700"/>
          <ac:spMkLst>
            <pc:docMk/>
            <pc:sldMk cId="4110545263" sldId="523"/>
            <ac:spMk id="1033" creationId="{1F853344-53D5-3B0C-AA80-0A1CE28E35B4}"/>
          </ac:spMkLst>
        </pc:spChg>
        <pc:picChg chg="add mod">
          <ac:chgData name="Irene Bueno" userId="0314d85f-60b9-4734-bd16-72ba007358df" providerId="ADAL" clId="{02727067-A34C-43A5-A05C-6F34699AB074}" dt="2022-09-29T12:03:39.876" v="371" actId="1076"/>
          <ac:picMkLst>
            <pc:docMk/>
            <pc:sldMk cId="4110545263" sldId="523"/>
            <ac:picMk id="5" creationId="{76CF932C-B9CB-47B1-8AE9-C9E6CB27EE82}"/>
          </ac:picMkLst>
        </pc:picChg>
        <pc:picChg chg="del">
          <ac:chgData name="Irene Bueno" userId="0314d85f-60b9-4734-bd16-72ba007358df" providerId="ADAL" clId="{02727067-A34C-43A5-A05C-6F34699AB074}" dt="2022-09-29T11:36:21.683" v="267" actId="478"/>
          <ac:picMkLst>
            <pc:docMk/>
            <pc:sldMk cId="4110545263" sldId="523"/>
            <ac:picMk id="9" creationId="{68C9F428-7458-4F49-876E-0D30C7308E36}"/>
          </ac:picMkLst>
        </pc:picChg>
        <pc:picChg chg="add mod modCrop">
          <ac:chgData name="Irene Bueno" userId="0314d85f-60b9-4734-bd16-72ba007358df" providerId="ADAL" clId="{02727067-A34C-43A5-A05C-6F34699AB074}" dt="2022-09-29T12:32:19.813" v="588" actId="14100"/>
          <ac:picMkLst>
            <pc:docMk/>
            <pc:sldMk cId="4110545263" sldId="523"/>
            <ac:picMk id="11" creationId="{26F89532-68EB-4E6D-AC1B-B6C1C1FE9282}"/>
          </ac:picMkLst>
        </pc:picChg>
        <pc:picChg chg="add del mod">
          <ac:chgData name="Irene Bueno" userId="0314d85f-60b9-4734-bd16-72ba007358df" providerId="ADAL" clId="{02727067-A34C-43A5-A05C-6F34699AB074}" dt="2022-09-29T12:31:27.095" v="580" actId="478"/>
          <ac:picMkLst>
            <pc:docMk/>
            <pc:sldMk cId="4110545263" sldId="523"/>
            <ac:picMk id="13" creationId="{EC205F65-BE90-4020-9B74-B40D755B708E}"/>
          </ac:picMkLst>
        </pc:picChg>
        <pc:picChg chg="add del mod">
          <ac:chgData name="Irene Bueno" userId="0314d85f-60b9-4734-bd16-72ba007358df" providerId="ADAL" clId="{02727067-A34C-43A5-A05C-6F34699AB074}" dt="2022-09-29T12:15:14.884" v="409" actId="478"/>
          <ac:picMkLst>
            <pc:docMk/>
            <pc:sldMk cId="4110545263" sldId="523"/>
            <ac:picMk id="15" creationId="{28276DD8-16DD-4694-861B-86F72DFB1194}"/>
          </ac:picMkLst>
        </pc:picChg>
        <pc:picChg chg="add del mod">
          <ac:chgData name="Irene Bueno" userId="0314d85f-60b9-4734-bd16-72ba007358df" providerId="ADAL" clId="{02727067-A34C-43A5-A05C-6F34699AB074}" dt="2022-09-29T12:31:25.746" v="579" actId="478"/>
          <ac:picMkLst>
            <pc:docMk/>
            <pc:sldMk cId="4110545263" sldId="523"/>
            <ac:picMk id="29" creationId="{BAEC6107-A8E5-4FB7-A8E6-1824249E89FD}"/>
          </ac:picMkLst>
        </pc:picChg>
        <pc:picChg chg="add mod">
          <ac:chgData name="Irene Bueno" userId="0314d85f-60b9-4734-bd16-72ba007358df" providerId="ADAL" clId="{02727067-A34C-43A5-A05C-6F34699AB074}" dt="2022-09-29T12:32:10.489" v="586" actId="14100"/>
          <ac:picMkLst>
            <pc:docMk/>
            <pc:sldMk cId="4110545263" sldId="523"/>
            <ac:picMk id="31" creationId="{D8031F1F-C4C9-42CE-88B5-6D7E8EE7D0E3}"/>
          </ac:picMkLst>
        </pc:picChg>
        <pc:picChg chg="add mod modCrop">
          <ac:chgData name="Irene Bueno" userId="0314d85f-60b9-4734-bd16-72ba007358df" providerId="ADAL" clId="{02727067-A34C-43A5-A05C-6F34699AB074}" dt="2022-09-29T12:32:55.819" v="595" actId="732"/>
          <ac:picMkLst>
            <pc:docMk/>
            <pc:sldMk cId="4110545263" sldId="523"/>
            <ac:picMk id="33" creationId="{F3113A11-0DC4-4B8B-9DC4-8087FBA5852B}"/>
          </ac:picMkLst>
        </pc:picChg>
        <pc:picChg chg="add mod">
          <ac:chgData name="Irene Bueno" userId="0314d85f-60b9-4734-bd16-72ba007358df" providerId="ADAL" clId="{02727067-A34C-43A5-A05C-6F34699AB074}" dt="2022-09-29T12:01:10.111" v="342" actId="1076"/>
          <ac:picMkLst>
            <pc:docMk/>
            <pc:sldMk cId="4110545263" sldId="523"/>
            <ac:picMk id="1026" creationId="{7EC1E1D9-599A-4213-85AB-4E71BCC7ED21}"/>
          </ac:picMkLst>
        </pc:picChg>
      </pc:sldChg>
      <pc:sldChg chg="addSp delSp modSp add mod delAnim modAnim">
        <pc:chgData name="Irene Bueno" userId="0314d85f-60b9-4734-bd16-72ba007358df" providerId="ADAL" clId="{02727067-A34C-43A5-A05C-6F34699AB074}" dt="2022-09-29T12:59:19.409" v="668"/>
        <pc:sldMkLst>
          <pc:docMk/>
          <pc:sldMk cId="4144137435" sldId="524"/>
        </pc:sldMkLst>
        <pc:spChg chg="mod">
          <ac:chgData name="Irene Bueno" userId="0314d85f-60b9-4734-bd16-72ba007358df" providerId="ADAL" clId="{02727067-A34C-43A5-A05C-6F34699AB074}" dt="2022-09-29T12:16:16.464" v="421" actId="20577"/>
          <ac:spMkLst>
            <pc:docMk/>
            <pc:sldMk cId="4144137435" sldId="524"/>
            <ac:spMk id="3" creationId="{2D2761B3-12FE-4D83-80AD-BFD1AD54D9F8}"/>
          </ac:spMkLst>
        </pc:spChg>
        <pc:spChg chg="add mod">
          <ac:chgData name="Irene Bueno" userId="0314d85f-60b9-4734-bd16-72ba007358df" providerId="ADAL" clId="{02727067-A34C-43A5-A05C-6F34699AB074}" dt="2022-09-29T12:30:10.404" v="565" actId="1076"/>
          <ac:spMkLst>
            <pc:docMk/>
            <pc:sldMk cId="4144137435" sldId="524"/>
            <ac:spMk id="10" creationId="{B1D93BAB-DAB3-4F83-B31F-C6912C21CB6B}"/>
          </ac:spMkLst>
        </pc:spChg>
        <pc:spChg chg="add mod">
          <ac:chgData name="Irene Bueno" userId="0314d85f-60b9-4734-bd16-72ba007358df" providerId="ADAL" clId="{02727067-A34C-43A5-A05C-6F34699AB074}" dt="2022-09-29T12:30:31.496" v="571" actId="20577"/>
          <ac:spMkLst>
            <pc:docMk/>
            <pc:sldMk cId="4144137435" sldId="524"/>
            <ac:spMk id="14" creationId="{33435550-768B-47C7-8616-DDC2639F4DEC}"/>
          </ac:spMkLst>
        </pc:spChg>
        <pc:picChg chg="del">
          <ac:chgData name="Irene Bueno" userId="0314d85f-60b9-4734-bd16-72ba007358df" providerId="ADAL" clId="{02727067-A34C-43A5-A05C-6F34699AB074}" dt="2022-09-29T12:04:07.136" v="377" actId="478"/>
          <ac:picMkLst>
            <pc:docMk/>
            <pc:sldMk cId="4144137435" sldId="524"/>
            <ac:picMk id="5" creationId="{76CF932C-B9CB-47B1-8AE9-C9E6CB27EE82}"/>
          </ac:picMkLst>
        </pc:picChg>
        <pc:picChg chg="add mod">
          <ac:chgData name="Irene Bueno" userId="0314d85f-60b9-4734-bd16-72ba007358df" providerId="ADAL" clId="{02727067-A34C-43A5-A05C-6F34699AB074}" dt="2022-09-29T12:30:14.851" v="566" actId="1076"/>
          <ac:picMkLst>
            <pc:docMk/>
            <pc:sldMk cId="4144137435" sldId="524"/>
            <ac:picMk id="6" creationId="{1A208257-5880-498E-825E-A0AEF9B1B874}"/>
          </ac:picMkLst>
        </pc:picChg>
        <pc:picChg chg="del">
          <ac:chgData name="Irene Bueno" userId="0314d85f-60b9-4734-bd16-72ba007358df" providerId="ADAL" clId="{02727067-A34C-43A5-A05C-6F34699AB074}" dt="2022-09-29T12:04:07.136" v="377" actId="478"/>
          <ac:picMkLst>
            <pc:docMk/>
            <pc:sldMk cId="4144137435" sldId="524"/>
            <ac:picMk id="11" creationId="{26F89532-68EB-4E6D-AC1B-B6C1C1FE9282}"/>
          </ac:picMkLst>
        </pc:picChg>
        <pc:picChg chg="del">
          <ac:chgData name="Irene Bueno" userId="0314d85f-60b9-4734-bd16-72ba007358df" providerId="ADAL" clId="{02727067-A34C-43A5-A05C-6F34699AB074}" dt="2022-09-29T12:04:07.136" v="377" actId="478"/>
          <ac:picMkLst>
            <pc:docMk/>
            <pc:sldMk cId="4144137435" sldId="524"/>
            <ac:picMk id="13" creationId="{EC205F65-BE90-4020-9B74-B40D755B708E}"/>
          </ac:picMkLst>
        </pc:picChg>
        <pc:picChg chg="del">
          <ac:chgData name="Irene Bueno" userId="0314d85f-60b9-4734-bd16-72ba007358df" providerId="ADAL" clId="{02727067-A34C-43A5-A05C-6F34699AB074}" dt="2022-09-29T12:04:07.136" v="377" actId="478"/>
          <ac:picMkLst>
            <pc:docMk/>
            <pc:sldMk cId="4144137435" sldId="524"/>
            <ac:picMk id="15" creationId="{28276DD8-16DD-4694-861B-86F72DFB1194}"/>
          </ac:picMkLst>
        </pc:picChg>
        <pc:picChg chg="add mod">
          <ac:chgData name="Irene Bueno" userId="0314d85f-60b9-4734-bd16-72ba007358df" providerId="ADAL" clId="{02727067-A34C-43A5-A05C-6F34699AB074}" dt="2022-09-29T12:30:58.435" v="577" actId="1076"/>
          <ac:picMkLst>
            <pc:docMk/>
            <pc:sldMk cId="4144137435" sldId="524"/>
            <ac:picMk id="16" creationId="{BB6F99F3-EF13-4FC7-9BE4-BE19A9C2D3EC}"/>
          </ac:picMkLst>
        </pc:picChg>
        <pc:picChg chg="add mod">
          <ac:chgData name="Irene Bueno" userId="0314d85f-60b9-4734-bd16-72ba007358df" providerId="ADAL" clId="{02727067-A34C-43A5-A05C-6F34699AB074}" dt="2022-09-29T12:30:55.495" v="576" actId="1076"/>
          <ac:picMkLst>
            <pc:docMk/>
            <pc:sldMk cId="4144137435" sldId="524"/>
            <ac:picMk id="17" creationId="{7F9E5B0C-89EB-4E08-9F47-7EDDAAA66F27}"/>
          </ac:picMkLst>
        </pc:picChg>
        <pc:picChg chg="del">
          <ac:chgData name="Irene Bueno" userId="0314d85f-60b9-4734-bd16-72ba007358df" providerId="ADAL" clId="{02727067-A34C-43A5-A05C-6F34699AB074}" dt="2022-09-29T12:16:00.019" v="418" actId="478"/>
          <ac:picMkLst>
            <pc:docMk/>
            <pc:sldMk cId="4144137435" sldId="524"/>
            <ac:picMk id="1026" creationId="{7EC1E1D9-599A-4213-85AB-4E71BCC7ED21}"/>
          </ac:picMkLst>
        </pc:picChg>
      </pc:sldChg>
      <pc:sldChg chg="add del">
        <pc:chgData name="Irene Bueno" userId="0314d85f-60b9-4734-bd16-72ba007358df" providerId="ADAL" clId="{02727067-A34C-43A5-A05C-6F34699AB074}" dt="2022-09-29T12:24:35.651" v="503" actId="47"/>
        <pc:sldMkLst>
          <pc:docMk/>
          <pc:sldMk cId="856580228" sldId="525"/>
        </pc:sldMkLst>
      </pc:sldChg>
      <pc:sldChg chg="addSp delSp modSp add del mod">
        <pc:chgData name="Irene Bueno" userId="0314d85f-60b9-4734-bd16-72ba007358df" providerId="ADAL" clId="{02727067-A34C-43A5-A05C-6F34699AB074}" dt="2022-09-29T12:30:43.299" v="572" actId="47"/>
        <pc:sldMkLst>
          <pc:docMk/>
          <pc:sldMk cId="1688699822" sldId="526"/>
        </pc:sldMkLst>
        <pc:spChg chg="mod">
          <ac:chgData name="Irene Bueno" userId="0314d85f-60b9-4734-bd16-72ba007358df" providerId="ADAL" clId="{02727067-A34C-43A5-A05C-6F34699AB074}" dt="2022-09-29T12:17:47.766" v="437" actId="14100"/>
          <ac:spMkLst>
            <pc:docMk/>
            <pc:sldMk cId="1688699822" sldId="526"/>
            <ac:spMk id="10" creationId="{B1D93BAB-DAB3-4F83-B31F-C6912C21CB6B}"/>
          </ac:spMkLst>
        </pc:spChg>
        <pc:picChg chg="add mod">
          <ac:chgData name="Irene Bueno" userId="0314d85f-60b9-4734-bd16-72ba007358df" providerId="ADAL" clId="{02727067-A34C-43A5-A05C-6F34699AB074}" dt="2022-09-29T12:17:18.402" v="431" actId="1076"/>
          <ac:picMkLst>
            <pc:docMk/>
            <pc:sldMk cId="1688699822" sldId="526"/>
            <ac:picMk id="4" creationId="{AC1AD928-8065-48CC-A53F-66A2C3F3226A}"/>
          </ac:picMkLst>
        </pc:picChg>
        <pc:picChg chg="add mod">
          <ac:chgData name="Irene Bueno" userId="0314d85f-60b9-4734-bd16-72ba007358df" providerId="ADAL" clId="{02727067-A34C-43A5-A05C-6F34699AB074}" dt="2022-09-29T12:17:44.363" v="436" actId="1076"/>
          <ac:picMkLst>
            <pc:docMk/>
            <pc:sldMk cId="1688699822" sldId="526"/>
            <ac:picMk id="6" creationId="{54800FA4-3EE4-48D2-A6DC-99C0C00E371A}"/>
          </ac:picMkLst>
        </pc:picChg>
        <pc:picChg chg="add del mod">
          <ac:chgData name="Irene Bueno" userId="0314d85f-60b9-4734-bd16-72ba007358df" providerId="ADAL" clId="{02727067-A34C-43A5-A05C-6F34699AB074}" dt="2022-09-29T12:18:14.055" v="441" actId="478"/>
          <ac:picMkLst>
            <pc:docMk/>
            <pc:sldMk cId="1688699822" sldId="526"/>
            <ac:picMk id="8" creationId="{EBDF599F-9E6B-4B40-9E0A-E8274308EAC6}"/>
          </ac:picMkLst>
        </pc:picChg>
      </pc:sldChg>
      <pc:sldChg chg="addSp delSp modSp add mod modAnim">
        <pc:chgData name="Irene Bueno" userId="0314d85f-60b9-4734-bd16-72ba007358df" providerId="ADAL" clId="{02727067-A34C-43A5-A05C-6F34699AB074}" dt="2022-09-29T12:59:38.206" v="670"/>
        <pc:sldMkLst>
          <pc:docMk/>
          <pc:sldMk cId="701822407" sldId="527"/>
        </pc:sldMkLst>
        <pc:spChg chg="add mod">
          <ac:chgData name="Irene Bueno" userId="0314d85f-60b9-4734-bd16-72ba007358df" providerId="ADAL" clId="{02727067-A34C-43A5-A05C-6F34699AB074}" dt="2022-09-29T12:34:59.061" v="624" actId="1076"/>
          <ac:spMkLst>
            <pc:docMk/>
            <pc:sldMk cId="701822407" sldId="527"/>
            <ac:spMk id="8" creationId="{E0579B45-8D07-4514-A0AE-2DACD6AD2E7E}"/>
          </ac:spMkLst>
        </pc:spChg>
        <pc:spChg chg="mod">
          <ac:chgData name="Irene Bueno" userId="0314d85f-60b9-4734-bd16-72ba007358df" providerId="ADAL" clId="{02727067-A34C-43A5-A05C-6F34699AB074}" dt="2022-09-29T12:46:16.102" v="646" actId="14100"/>
          <ac:spMkLst>
            <pc:docMk/>
            <pc:sldMk cId="701822407" sldId="527"/>
            <ac:spMk id="10" creationId="{B1D93BAB-DAB3-4F83-B31F-C6912C21CB6B}"/>
          </ac:spMkLst>
        </pc:spChg>
        <pc:picChg chg="del">
          <ac:chgData name="Irene Bueno" userId="0314d85f-60b9-4734-bd16-72ba007358df" providerId="ADAL" clId="{02727067-A34C-43A5-A05C-6F34699AB074}" dt="2022-09-29T12:23:27.216" v="449" actId="478"/>
          <ac:picMkLst>
            <pc:docMk/>
            <pc:sldMk cId="701822407" sldId="527"/>
            <ac:picMk id="4" creationId="{AC1AD928-8065-48CC-A53F-66A2C3F3226A}"/>
          </ac:picMkLst>
        </pc:picChg>
        <pc:picChg chg="del">
          <ac:chgData name="Irene Bueno" userId="0314d85f-60b9-4734-bd16-72ba007358df" providerId="ADAL" clId="{02727067-A34C-43A5-A05C-6F34699AB074}" dt="2022-09-29T12:23:25.958" v="448" actId="478"/>
          <ac:picMkLst>
            <pc:docMk/>
            <pc:sldMk cId="701822407" sldId="527"/>
            <ac:picMk id="6" creationId="{54800FA4-3EE4-48D2-A6DC-99C0C00E371A}"/>
          </ac:picMkLst>
        </pc:picChg>
        <pc:picChg chg="add mod">
          <ac:chgData name="Irene Bueno" userId="0314d85f-60b9-4734-bd16-72ba007358df" providerId="ADAL" clId="{02727067-A34C-43A5-A05C-6F34699AB074}" dt="2022-09-29T12:46:09.489" v="645" actId="1076"/>
          <ac:picMkLst>
            <pc:docMk/>
            <pc:sldMk cId="701822407" sldId="527"/>
            <ac:picMk id="7" creationId="{6051AE32-D0C6-4A80-B178-B22E68418D8C}"/>
          </ac:picMkLst>
        </pc:picChg>
        <pc:picChg chg="add mod">
          <ac:chgData name="Irene Bueno" userId="0314d85f-60b9-4734-bd16-72ba007358df" providerId="ADAL" clId="{02727067-A34C-43A5-A05C-6F34699AB074}" dt="2022-09-29T12:46:40.160" v="652" actId="14100"/>
          <ac:picMkLst>
            <pc:docMk/>
            <pc:sldMk cId="701822407" sldId="527"/>
            <ac:picMk id="11" creationId="{4D2CF2B8-AC18-4B35-B714-AEEF8BF507A8}"/>
          </ac:picMkLst>
        </pc:picChg>
      </pc:sldChg>
      <pc:sldChg chg="modSp add del mod">
        <pc:chgData name="Irene Bueno" userId="0314d85f-60b9-4734-bd16-72ba007358df" providerId="ADAL" clId="{02727067-A34C-43A5-A05C-6F34699AB074}" dt="2022-09-29T12:34:47.127" v="620" actId="47"/>
        <pc:sldMkLst>
          <pc:docMk/>
          <pc:sldMk cId="1134297276" sldId="528"/>
        </pc:sldMkLst>
        <pc:spChg chg="mod">
          <ac:chgData name="Irene Bueno" userId="0314d85f-60b9-4734-bd16-72ba007358df" providerId="ADAL" clId="{02727067-A34C-43A5-A05C-6F34699AB074}" dt="2022-09-29T12:23:49.523" v="453"/>
          <ac:spMkLst>
            <pc:docMk/>
            <pc:sldMk cId="1134297276" sldId="528"/>
            <ac:spMk id="10" creationId="{B1D93BAB-DAB3-4F83-B31F-C6912C21CB6B}"/>
          </ac:spMkLst>
        </pc:spChg>
      </pc:sldChg>
      <pc:sldChg chg="addSp modSp add del mod">
        <pc:chgData name="Irene Bueno" userId="0314d85f-60b9-4734-bd16-72ba007358df" providerId="ADAL" clId="{02727067-A34C-43A5-A05C-6F34699AB074}" dt="2022-09-29T12:29:46.780" v="561" actId="47"/>
        <pc:sldMkLst>
          <pc:docMk/>
          <pc:sldMk cId="4002575200" sldId="529"/>
        </pc:sldMkLst>
        <pc:spChg chg="mod">
          <ac:chgData name="Irene Bueno" userId="0314d85f-60b9-4734-bd16-72ba007358df" providerId="ADAL" clId="{02727067-A34C-43A5-A05C-6F34699AB074}" dt="2022-09-29T12:24:05.461" v="481" actId="20577"/>
          <ac:spMkLst>
            <pc:docMk/>
            <pc:sldMk cId="4002575200" sldId="529"/>
            <ac:spMk id="10" creationId="{B1D93BAB-DAB3-4F83-B31F-C6912C21CB6B}"/>
          </ac:spMkLst>
        </pc:spChg>
        <pc:picChg chg="add mod">
          <ac:chgData name="Irene Bueno" userId="0314d85f-60b9-4734-bd16-72ba007358df" providerId="ADAL" clId="{02727067-A34C-43A5-A05C-6F34699AB074}" dt="2022-09-29T12:25:53.720" v="530" actId="1076"/>
          <ac:picMkLst>
            <pc:docMk/>
            <pc:sldMk cId="4002575200" sldId="529"/>
            <ac:picMk id="4" creationId="{284A8CED-6082-47ED-BCAB-DC131658C038}"/>
          </ac:picMkLst>
        </pc:picChg>
      </pc:sldChg>
      <pc:sldChg chg="addSp delSp modSp add mod modClrScheme modAnim chgLayout">
        <pc:chgData name="Irene Bueno" userId="0314d85f-60b9-4734-bd16-72ba007358df" providerId="ADAL" clId="{02727067-A34C-43A5-A05C-6F34699AB074}" dt="2022-09-29T13:01:14.211" v="674"/>
        <pc:sldMkLst>
          <pc:docMk/>
          <pc:sldMk cId="2950955624" sldId="530"/>
        </pc:sldMkLst>
        <pc:spChg chg="mod ord">
          <ac:chgData name="Irene Bueno" userId="0314d85f-60b9-4734-bd16-72ba007358df" providerId="ADAL" clId="{02727067-A34C-43A5-A05C-6F34699AB074}" dt="2022-09-29T12:28:46.607" v="549" actId="26606"/>
          <ac:spMkLst>
            <pc:docMk/>
            <pc:sldMk cId="2950955624" sldId="530"/>
            <ac:spMk id="3" creationId="{2D2761B3-12FE-4D83-80AD-BFD1AD54D9F8}"/>
          </ac:spMkLst>
        </pc:spChg>
        <pc:spChg chg="mod ord">
          <ac:chgData name="Irene Bueno" userId="0314d85f-60b9-4734-bd16-72ba007358df" providerId="ADAL" clId="{02727067-A34C-43A5-A05C-6F34699AB074}" dt="2022-09-29T13:00:57.639" v="672" actId="113"/>
          <ac:spMkLst>
            <pc:docMk/>
            <pc:sldMk cId="2950955624" sldId="530"/>
            <ac:spMk id="10" creationId="{B1D93BAB-DAB3-4F83-B31F-C6912C21CB6B}"/>
          </ac:spMkLst>
        </pc:spChg>
        <pc:spChg chg="mod">
          <ac:chgData name="Irene Bueno" userId="0314d85f-60b9-4734-bd16-72ba007358df" providerId="ADAL" clId="{02727067-A34C-43A5-A05C-6F34699AB074}" dt="2022-09-29T12:28:46.607" v="549" actId="26606"/>
          <ac:spMkLst>
            <pc:docMk/>
            <pc:sldMk cId="2950955624" sldId="530"/>
            <ac:spMk id="1033" creationId="{1F853344-53D5-3B0C-AA80-0A1CE28E35B4}"/>
          </ac:spMkLst>
        </pc:spChg>
        <pc:spChg chg="add del mod">
          <ac:chgData name="Irene Bueno" userId="0314d85f-60b9-4734-bd16-72ba007358df" providerId="ADAL" clId="{02727067-A34C-43A5-A05C-6F34699AB074}" dt="2022-09-29T12:29:07.546" v="551"/>
          <ac:spMkLst>
            <pc:docMk/>
            <pc:sldMk cId="2950955624" sldId="530"/>
            <ac:spMk id="1038" creationId="{C84B6B1F-FDE5-01F5-DFCE-BB73AA7925AE}"/>
          </ac:spMkLst>
        </pc:spChg>
        <pc:spChg chg="add mod">
          <ac:chgData name="Irene Bueno" userId="0314d85f-60b9-4734-bd16-72ba007358df" providerId="ADAL" clId="{02727067-A34C-43A5-A05C-6F34699AB074}" dt="2022-09-29T13:00:55.255" v="671" actId="113"/>
          <ac:spMkLst>
            <pc:docMk/>
            <pc:sldMk cId="2950955624" sldId="530"/>
            <ac:spMk id="1040" creationId="{914F964E-1334-269E-B50E-CEC0A02392E0}"/>
          </ac:spMkLst>
        </pc:spChg>
        <pc:picChg chg="add mod">
          <ac:chgData name="Irene Bueno" userId="0314d85f-60b9-4734-bd16-72ba007358df" providerId="ADAL" clId="{02727067-A34C-43A5-A05C-6F34699AB074}" dt="2022-09-29T12:29:44.643" v="560" actId="14100"/>
          <ac:picMkLst>
            <pc:docMk/>
            <pc:sldMk cId="2950955624" sldId="530"/>
            <ac:picMk id="4" creationId="{72E5D6D5-0682-42CB-BF96-EE7FFDD24780}"/>
          </ac:picMkLst>
        </pc:picChg>
        <pc:picChg chg="add mod">
          <ac:chgData name="Irene Bueno" userId="0314d85f-60b9-4734-bd16-72ba007358df" providerId="ADAL" clId="{02727067-A34C-43A5-A05C-6F34699AB074}" dt="2022-09-29T12:29:41.559" v="559" actId="14100"/>
          <ac:picMkLst>
            <pc:docMk/>
            <pc:sldMk cId="2950955624" sldId="530"/>
            <ac:picMk id="11" creationId="{05D19AAC-5B4F-47A8-801D-D8CDF8B78451}"/>
          </ac:picMkLst>
        </pc:picChg>
        <pc:picChg chg="add del mod">
          <ac:chgData name="Irene Bueno" userId="0314d85f-60b9-4734-bd16-72ba007358df" providerId="ADAL" clId="{02727067-A34C-43A5-A05C-6F34699AB074}" dt="2022-09-29T12:26:29.914" v="533" actId="478"/>
          <ac:picMkLst>
            <pc:docMk/>
            <pc:sldMk cId="2950955624" sldId="530"/>
            <ac:picMk id="5122" creationId="{0A778D44-E0B1-41FF-9000-F7FF0FCCF077}"/>
          </ac:picMkLst>
        </pc:picChg>
        <pc:picChg chg="add del mod">
          <ac:chgData name="Irene Bueno" userId="0314d85f-60b9-4734-bd16-72ba007358df" providerId="ADAL" clId="{02727067-A34C-43A5-A05C-6F34699AB074}" dt="2022-09-29T12:28:23.952" v="544" actId="478"/>
          <ac:picMkLst>
            <pc:docMk/>
            <pc:sldMk cId="2950955624" sldId="530"/>
            <ac:picMk id="5124" creationId="{F6E2A208-E9ED-4975-A60E-AA10F2014170}"/>
          </ac:picMkLst>
        </pc:picChg>
      </pc:sldChg>
      <pc:sldChg chg="addSp modSp add mod modAnim">
        <pc:chgData name="Irene Bueno" userId="0314d85f-60b9-4734-bd16-72ba007358df" providerId="ADAL" clId="{02727067-A34C-43A5-A05C-6F34699AB074}" dt="2022-09-29T13:01:33.689" v="678"/>
        <pc:sldMkLst>
          <pc:docMk/>
          <pc:sldMk cId="1668718931" sldId="531"/>
        </pc:sldMkLst>
        <pc:spChg chg="add mod">
          <ac:chgData name="Irene Bueno" userId="0314d85f-60b9-4734-bd16-72ba007358df" providerId="ADAL" clId="{02727067-A34C-43A5-A05C-6F34699AB074}" dt="2022-09-29T13:01:28.186" v="677" actId="20577"/>
          <ac:spMkLst>
            <pc:docMk/>
            <pc:sldMk cId="1668718931" sldId="531"/>
            <ac:spMk id="5" creationId="{C0D3DD9F-0A72-40AA-8E89-56912A113A75}"/>
          </ac:spMkLst>
        </pc:spChg>
        <pc:spChg chg="mod">
          <ac:chgData name="Irene Bueno" userId="0314d85f-60b9-4734-bd16-72ba007358df" providerId="ADAL" clId="{02727067-A34C-43A5-A05C-6F34699AB074}" dt="2022-09-29T13:01:23.367" v="676" actId="20577"/>
          <ac:spMkLst>
            <pc:docMk/>
            <pc:sldMk cId="1668718931" sldId="531"/>
            <ac:spMk id="10" creationId="{B1D93BAB-DAB3-4F83-B31F-C6912C21CB6B}"/>
          </ac:spMkLst>
        </pc:spChg>
        <pc:picChg chg="add mod">
          <ac:chgData name="Irene Bueno" userId="0314d85f-60b9-4734-bd16-72ba007358df" providerId="ADAL" clId="{02727067-A34C-43A5-A05C-6F34699AB074}" dt="2022-09-29T12:38:39.986" v="636" actId="1076"/>
          <ac:picMkLst>
            <pc:docMk/>
            <pc:sldMk cId="1668718931" sldId="531"/>
            <ac:picMk id="4" creationId="{929F4F2C-A5D9-47B9-BFB4-090D9954A56F}"/>
          </ac:picMkLst>
        </pc:picChg>
        <pc:picChg chg="add mod">
          <ac:chgData name="Irene Bueno" userId="0314d85f-60b9-4734-bd16-72ba007358df" providerId="ADAL" clId="{02727067-A34C-43A5-A05C-6F34699AB074}" dt="2022-09-29T12:49:58.280" v="659" actId="1076"/>
          <ac:picMkLst>
            <pc:docMk/>
            <pc:sldMk cId="1668718931" sldId="531"/>
            <ac:picMk id="7" creationId="{13CA0BC3-6615-46C5-A66E-555FEED78BAA}"/>
          </ac:picMkLst>
        </pc:picChg>
      </pc:sldChg>
      <pc:sldChg chg="modSp add del mod">
        <pc:chgData name="Irene Bueno" userId="0314d85f-60b9-4734-bd16-72ba007358df" providerId="ADAL" clId="{02727067-A34C-43A5-A05C-6F34699AB074}" dt="2022-09-29T12:35:11.649" v="625" actId="47"/>
        <pc:sldMkLst>
          <pc:docMk/>
          <pc:sldMk cId="615245210" sldId="532"/>
        </pc:sldMkLst>
        <pc:spChg chg="mod">
          <ac:chgData name="Irene Bueno" userId="0314d85f-60b9-4734-bd16-72ba007358df" providerId="ADAL" clId="{02727067-A34C-43A5-A05C-6F34699AB074}" dt="2022-09-29T12:24:52.791" v="525" actId="20577"/>
          <ac:spMkLst>
            <pc:docMk/>
            <pc:sldMk cId="615245210" sldId="532"/>
            <ac:spMk id="10" creationId="{B1D93BAB-DAB3-4F83-B31F-C6912C21CB6B}"/>
          </ac:spMkLst>
        </pc:spChg>
      </pc:sldChg>
      <pc:sldChg chg="addSp delSp modSp add mod delAnim modAnim">
        <pc:chgData name="Irene Bueno" userId="0314d85f-60b9-4734-bd16-72ba007358df" providerId="ADAL" clId="{02727067-A34C-43A5-A05C-6F34699AB074}" dt="2022-09-29T12:59:04.884" v="666"/>
        <pc:sldMkLst>
          <pc:docMk/>
          <pc:sldMk cId="965873679" sldId="533"/>
        </pc:sldMkLst>
        <pc:picChg chg="add mod modCrop">
          <ac:chgData name="Irene Bueno" userId="0314d85f-60b9-4734-bd16-72ba007358df" providerId="ADAL" clId="{02727067-A34C-43A5-A05C-6F34699AB074}" dt="2022-09-29T12:33:56.297" v="610" actId="732"/>
          <ac:picMkLst>
            <pc:docMk/>
            <pc:sldMk cId="965873679" sldId="533"/>
            <ac:picMk id="4" creationId="{5EF4853E-545D-4300-AA6C-DE3FDF002553}"/>
          </ac:picMkLst>
        </pc:picChg>
        <pc:picChg chg="del">
          <ac:chgData name="Irene Bueno" userId="0314d85f-60b9-4734-bd16-72ba007358df" providerId="ADAL" clId="{02727067-A34C-43A5-A05C-6F34699AB074}" dt="2022-09-29T12:33:03.187" v="597" actId="478"/>
          <ac:picMkLst>
            <pc:docMk/>
            <pc:sldMk cId="965873679" sldId="533"/>
            <ac:picMk id="5" creationId="{76CF932C-B9CB-47B1-8AE9-C9E6CB27EE82}"/>
          </ac:picMkLst>
        </pc:picChg>
        <pc:picChg chg="add mod">
          <ac:chgData name="Irene Bueno" userId="0314d85f-60b9-4734-bd16-72ba007358df" providerId="ADAL" clId="{02727067-A34C-43A5-A05C-6F34699AB074}" dt="2022-09-29T12:33:59.875" v="611" actId="1076"/>
          <ac:picMkLst>
            <pc:docMk/>
            <pc:sldMk cId="965873679" sldId="533"/>
            <ac:picMk id="7" creationId="{2A13AC76-5EA9-46C3-9B19-4B468B34FF6B}"/>
          </ac:picMkLst>
        </pc:picChg>
        <pc:picChg chg="add mod modCrop">
          <ac:chgData name="Irene Bueno" userId="0314d85f-60b9-4734-bd16-72ba007358df" providerId="ADAL" clId="{02727067-A34C-43A5-A05C-6F34699AB074}" dt="2022-09-29T12:34:27.239" v="617" actId="732"/>
          <ac:picMkLst>
            <pc:docMk/>
            <pc:sldMk cId="965873679" sldId="533"/>
            <ac:picMk id="9" creationId="{A38276FA-FF3B-4499-A590-9556B75A812D}"/>
          </ac:picMkLst>
        </pc:picChg>
        <pc:picChg chg="del">
          <ac:chgData name="Irene Bueno" userId="0314d85f-60b9-4734-bd16-72ba007358df" providerId="ADAL" clId="{02727067-A34C-43A5-A05C-6F34699AB074}" dt="2022-09-29T12:33:01.763" v="596" actId="478"/>
          <ac:picMkLst>
            <pc:docMk/>
            <pc:sldMk cId="965873679" sldId="533"/>
            <ac:picMk id="11" creationId="{26F89532-68EB-4E6D-AC1B-B6C1C1FE9282}"/>
          </ac:picMkLst>
        </pc:picChg>
        <pc:picChg chg="mod">
          <ac:chgData name="Irene Bueno" userId="0314d85f-60b9-4734-bd16-72ba007358df" providerId="ADAL" clId="{02727067-A34C-43A5-A05C-6F34699AB074}" dt="2022-09-29T12:33:43.235" v="606" actId="1076"/>
          <ac:picMkLst>
            <pc:docMk/>
            <pc:sldMk cId="965873679" sldId="533"/>
            <ac:picMk id="13" creationId="{EC205F65-BE90-4020-9B74-B40D755B708E}"/>
          </ac:picMkLst>
        </pc:picChg>
        <pc:picChg chg="del">
          <ac:chgData name="Irene Bueno" userId="0314d85f-60b9-4734-bd16-72ba007358df" providerId="ADAL" clId="{02727067-A34C-43A5-A05C-6F34699AB074}" dt="2022-09-29T12:33:44.432" v="607" actId="478"/>
          <ac:picMkLst>
            <pc:docMk/>
            <pc:sldMk cId="965873679" sldId="533"/>
            <ac:picMk id="29" creationId="{BAEC6107-A8E5-4FB7-A8E6-1824249E89FD}"/>
          </ac:picMkLst>
        </pc:picChg>
      </pc:sldChg>
      <pc:sldChg chg="addSp delSp modSp add del mod modClrScheme chgLayout">
        <pc:chgData name="Irene Bueno" userId="0314d85f-60b9-4734-bd16-72ba007358df" providerId="ADAL" clId="{02727067-A34C-43A5-A05C-6F34699AB074}" dt="2022-09-29T13:12:51.491" v="778" actId="47"/>
        <pc:sldMkLst>
          <pc:docMk/>
          <pc:sldMk cId="634438224" sldId="534"/>
        </pc:sldMkLst>
        <pc:spChg chg="add del mod ord">
          <ac:chgData name="Irene Bueno" userId="0314d85f-60b9-4734-bd16-72ba007358df" providerId="ADAL" clId="{02727067-A34C-43A5-A05C-6F34699AB074}" dt="2022-09-29T13:05:20.309" v="689" actId="478"/>
          <ac:spMkLst>
            <pc:docMk/>
            <pc:sldMk cId="634438224" sldId="534"/>
            <ac:spMk id="4" creationId="{E710AE32-9FAC-45EF-B4FE-6B5C0A43AE64}"/>
          </ac:spMkLst>
        </pc:spChg>
        <pc:spChg chg="mod ord">
          <ac:chgData name="Irene Bueno" userId="0314d85f-60b9-4734-bd16-72ba007358df" providerId="ADAL" clId="{02727067-A34C-43A5-A05C-6F34699AB074}" dt="2022-09-29T13:05:41.516" v="692" actId="1076"/>
          <ac:spMkLst>
            <pc:docMk/>
            <pc:sldMk cId="634438224" sldId="534"/>
            <ac:spMk id="5" creationId="{C91A333F-37C9-4204-8E3C-7C79A6A9068A}"/>
          </ac:spMkLst>
        </pc:spChg>
        <pc:spChg chg="add del mod">
          <ac:chgData name="Irene Bueno" userId="0314d85f-60b9-4734-bd16-72ba007358df" providerId="ADAL" clId="{02727067-A34C-43A5-A05C-6F34699AB074}" dt="2022-09-29T13:11:47.571" v="760"/>
          <ac:spMkLst>
            <pc:docMk/>
            <pc:sldMk cId="634438224" sldId="534"/>
            <ac:spMk id="19" creationId="{13B93721-34BC-4EC0-8BB7-33C8E5E6214C}"/>
          </ac:spMkLst>
        </pc:spChg>
        <pc:picChg chg="add mod">
          <ac:chgData name="Irene Bueno" userId="0314d85f-60b9-4734-bd16-72ba007358df" providerId="ADAL" clId="{02727067-A34C-43A5-A05C-6F34699AB074}" dt="2022-09-29T13:07:24.057" v="710" actId="1076"/>
          <ac:picMkLst>
            <pc:docMk/>
            <pc:sldMk cId="634438224" sldId="534"/>
            <ac:picMk id="3" creationId="{F346EB92-45E0-4596-8677-E5153C782733}"/>
          </ac:picMkLst>
        </pc:picChg>
        <pc:picChg chg="del">
          <ac:chgData name="Irene Bueno" userId="0314d85f-60b9-4734-bd16-72ba007358df" providerId="ADAL" clId="{02727067-A34C-43A5-A05C-6F34699AB074}" dt="2022-09-29T13:04:32.216" v="680" actId="478"/>
          <ac:picMkLst>
            <pc:docMk/>
            <pc:sldMk cId="634438224" sldId="534"/>
            <ac:picMk id="6" creationId="{545BCE02-8D00-4995-BE42-16D605145510}"/>
          </ac:picMkLst>
        </pc:picChg>
        <pc:picChg chg="add mod">
          <ac:chgData name="Irene Bueno" userId="0314d85f-60b9-4734-bd16-72ba007358df" providerId="ADAL" clId="{02727067-A34C-43A5-A05C-6F34699AB074}" dt="2022-09-29T13:07:36.772" v="714" actId="14100"/>
          <ac:picMkLst>
            <pc:docMk/>
            <pc:sldMk cId="634438224" sldId="534"/>
            <ac:picMk id="8" creationId="{650898FB-ED94-438E-8E71-8D9742B81FC2}"/>
          </ac:picMkLst>
        </pc:picChg>
        <pc:picChg chg="mod">
          <ac:chgData name="Irene Bueno" userId="0314d85f-60b9-4734-bd16-72ba007358df" providerId="ADAL" clId="{02727067-A34C-43A5-A05C-6F34699AB074}" dt="2022-09-29T13:07:25.869" v="711" actId="1076"/>
          <ac:picMkLst>
            <pc:docMk/>
            <pc:sldMk cId="634438224" sldId="534"/>
            <ac:picMk id="9" creationId="{9B963708-00F4-44DE-8EED-14CC9B838730}"/>
          </ac:picMkLst>
        </pc:picChg>
        <pc:picChg chg="mod">
          <ac:chgData name="Irene Bueno" userId="0314d85f-60b9-4734-bd16-72ba007358df" providerId="ADAL" clId="{02727067-A34C-43A5-A05C-6F34699AB074}" dt="2022-09-29T13:07:27.826" v="712" actId="1076"/>
          <ac:picMkLst>
            <pc:docMk/>
            <pc:sldMk cId="634438224" sldId="534"/>
            <ac:picMk id="11" creationId="{82BB4788-331A-431E-BCD0-09363E6ED977}"/>
          </ac:picMkLst>
        </pc:picChg>
        <pc:picChg chg="mod">
          <ac:chgData name="Irene Bueno" userId="0314d85f-60b9-4734-bd16-72ba007358df" providerId="ADAL" clId="{02727067-A34C-43A5-A05C-6F34699AB074}" dt="2022-09-29T13:06:12.927" v="697" actId="1076"/>
          <ac:picMkLst>
            <pc:docMk/>
            <pc:sldMk cId="634438224" sldId="534"/>
            <ac:picMk id="12" creationId="{57B19F99-2625-4FFD-A660-416D3BE8321F}"/>
          </ac:picMkLst>
        </pc:picChg>
        <pc:picChg chg="mod">
          <ac:chgData name="Irene Bueno" userId="0314d85f-60b9-4734-bd16-72ba007358df" providerId="ADAL" clId="{02727067-A34C-43A5-A05C-6F34699AB074}" dt="2022-09-29T13:06:10.477" v="696" actId="1076"/>
          <ac:picMkLst>
            <pc:docMk/>
            <pc:sldMk cId="634438224" sldId="534"/>
            <ac:picMk id="13" creationId="{28CC5B84-222F-4F9A-B5B0-9DB49803A8CF}"/>
          </ac:picMkLst>
        </pc:picChg>
        <pc:picChg chg="add mod">
          <ac:chgData name="Irene Bueno" userId="0314d85f-60b9-4734-bd16-72ba007358df" providerId="ADAL" clId="{02727067-A34C-43A5-A05C-6F34699AB074}" dt="2022-09-29T13:07:51.503" v="719" actId="1076"/>
          <ac:picMkLst>
            <pc:docMk/>
            <pc:sldMk cId="634438224" sldId="534"/>
            <ac:picMk id="14" creationId="{F4B05F9B-BC95-4D34-995A-D2C61FA7E611}"/>
          </ac:picMkLst>
        </pc:picChg>
        <pc:picChg chg="add mod">
          <ac:chgData name="Irene Bueno" userId="0314d85f-60b9-4734-bd16-72ba007358df" providerId="ADAL" clId="{02727067-A34C-43A5-A05C-6F34699AB074}" dt="2022-09-29T13:08:14.955" v="725" actId="14100"/>
          <ac:picMkLst>
            <pc:docMk/>
            <pc:sldMk cId="634438224" sldId="534"/>
            <ac:picMk id="16" creationId="{89BB9EA3-EAF3-4B8B-9E36-B938C9DD1485}"/>
          </ac:picMkLst>
        </pc:picChg>
        <pc:picChg chg="add mod">
          <ac:chgData name="Irene Bueno" userId="0314d85f-60b9-4734-bd16-72ba007358df" providerId="ADAL" clId="{02727067-A34C-43A5-A05C-6F34699AB074}" dt="2022-09-29T13:10:04.775" v="730" actId="1076"/>
          <ac:picMkLst>
            <pc:docMk/>
            <pc:sldMk cId="634438224" sldId="534"/>
            <ac:picMk id="18" creationId="{37DC61D7-5884-4CAD-85EC-8E198F485310}"/>
          </ac:picMkLst>
        </pc:picChg>
      </pc:sldChg>
      <pc:sldChg chg="addSp modSp add mod setBg">
        <pc:chgData name="Irene Bueno" userId="0314d85f-60b9-4734-bd16-72ba007358df" providerId="ADAL" clId="{02727067-A34C-43A5-A05C-6F34699AB074}" dt="2022-09-29T13:12:28.446" v="771" actId="1076"/>
        <pc:sldMkLst>
          <pc:docMk/>
          <pc:sldMk cId="3741995523" sldId="535"/>
        </pc:sldMkLst>
        <pc:spChg chg="add mod">
          <ac:chgData name="Irene Bueno" userId="0314d85f-60b9-4734-bd16-72ba007358df" providerId="ADAL" clId="{02727067-A34C-43A5-A05C-6F34699AB074}" dt="2022-09-29T13:12:22.113" v="769"/>
          <ac:spMkLst>
            <pc:docMk/>
            <pc:sldMk cId="3741995523" sldId="535"/>
            <ac:spMk id="13" creationId="{0D1DD94B-267B-4036-9925-D9149748393E}"/>
          </ac:spMkLst>
        </pc:spChg>
        <pc:picChg chg="mod">
          <ac:chgData name="Irene Bueno" userId="0314d85f-60b9-4734-bd16-72ba007358df" providerId="ADAL" clId="{02727067-A34C-43A5-A05C-6F34699AB074}" dt="2022-09-29T13:12:28.446" v="771" actId="1076"/>
          <ac:picMkLst>
            <pc:docMk/>
            <pc:sldMk cId="3741995523" sldId="535"/>
            <ac:picMk id="23" creationId="{CE04B842-232A-413B-F187-7299BE0D1521}"/>
          </ac:picMkLst>
        </pc:picChg>
      </pc:sldChg>
      <pc:sldChg chg="addSp delSp modSp add mod">
        <pc:chgData name="Irene Bueno" userId="0314d85f-60b9-4734-bd16-72ba007358df" providerId="ADAL" clId="{02727067-A34C-43A5-A05C-6F34699AB074}" dt="2022-09-30T12:04:40.154" v="1034" actId="1076"/>
        <pc:sldMkLst>
          <pc:docMk/>
          <pc:sldMk cId="1192194563" sldId="537"/>
        </pc:sldMkLst>
        <pc:spChg chg="add mod">
          <ac:chgData name="Irene Bueno" userId="0314d85f-60b9-4734-bd16-72ba007358df" providerId="ADAL" clId="{02727067-A34C-43A5-A05C-6F34699AB074}" dt="2022-09-30T11:54:47.054" v="980" actId="1076"/>
          <ac:spMkLst>
            <pc:docMk/>
            <pc:sldMk cId="1192194563" sldId="537"/>
            <ac:spMk id="8" creationId="{977C93BF-6678-421F-8821-D8AD69AEA1F0}"/>
          </ac:spMkLst>
        </pc:spChg>
        <pc:spChg chg="del">
          <ac:chgData name="Irene Bueno" userId="0314d85f-60b9-4734-bd16-72ba007358df" providerId="ADAL" clId="{02727067-A34C-43A5-A05C-6F34699AB074}" dt="2022-09-30T11:48:50.616" v="915" actId="478"/>
          <ac:spMkLst>
            <pc:docMk/>
            <pc:sldMk cId="1192194563" sldId="537"/>
            <ac:spMk id="21" creationId="{66D131E1-B6D7-4BD6-BC1D-1C8FE4026E76}"/>
          </ac:spMkLst>
        </pc:spChg>
        <pc:picChg chg="add del mod modCrop">
          <ac:chgData name="Irene Bueno" userId="0314d85f-60b9-4734-bd16-72ba007358df" providerId="ADAL" clId="{02727067-A34C-43A5-A05C-6F34699AB074}" dt="2022-09-30T11:54:24.409" v="969" actId="478"/>
          <ac:picMkLst>
            <pc:docMk/>
            <pc:sldMk cId="1192194563" sldId="537"/>
            <ac:picMk id="3" creationId="{3BC47A1B-C17E-4EF6-87A6-BBD3DCBCA248}"/>
          </ac:picMkLst>
        </pc:picChg>
        <pc:picChg chg="add del mod">
          <ac:chgData name="Irene Bueno" userId="0314d85f-60b9-4734-bd16-72ba007358df" providerId="ADAL" clId="{02727067-A34C-43A5-A05C-6F34699AB074}" dt="2022-09-30T11:53:00.125" v="954" actId="478"/>
          <ac:picMkLst>
            <pc:docMk/>
            <pc:sldMk cId="1192194563" sldId="537"/>
            <ac:picMk id="5" creationId="{AD70FEEB-040A-4562-9F08-5BA5A21B7E2D}"/>
          </ac:picMkLst>
        </pc:picChg>
        <pc:picChg chg="add del mod">
          <ac:chgData name="Irene Bueno" userId="0314d85f-60b9-4734-bd16-72ba007358df" providerId="ADAL" clId="{02727067-A34C-43A5-A05C-6F34699AB074}" dt="2022-09-30T11:52:58.357" v="953" actId="478"/>
          <ac:picMkLst>
            <pc:docMk/>
            <pc:sldMk cId="1192194563" sldId="537"/>
            <ac:picMk id="7" creationId="{0A45A7E5-1E45-4014-AC77-4CEE32AE6179}"/>
          </ac:picMkLst>
        </pc:picChg>
        <pc:picChg chg="add del mod">
          <ac:chgData name="Irene Bueno" userId="0314d85f-60b9-4734-bd16-72ba007358df" providerId="ADAL" clId="{02727067-A34C-43A5-A05C-6F34699AB074}" dt="2022-09-30T11:52:57.103" v="952" actId="478"/>
          <ac:picMkLst>
            <pc:docMk/>
            <pc:sldMk cId="1192194563" sldId="537"/>
            <ac:picMk id="10" creationId="{8D6E0B48-02EE-4B5B-B936-3D9E0D5F1AC4}"/>
          </ac:picMkLst>
        </pc:picChg>
        <pc:picChg chg="add mod">
          <ac:chgData name="Irene Bueno" userId="0314d85f-60b9-4734-bd16-72ba007358df" providerId="ADAL" clId="{02727067-A34C-43A5-A05C-6F34699AB074}" dt="2022-09-30T11:54:40.913" v="976" actId="1076"/>
          <ac:picMkLst>
            <pc:docMk/>
            <pc:sldMk cId="1192194563" sldId="537"/>
            <ac:picMk id="12" creationId="{25AA4BF1-AF0A-4142-9FEE-4CC6BCF44112}"/>
          </ac:picMkLst>
        </pc:picChg>
        <pc:picChg chg="add mod">
          <ac:chgData name="Irene Bueno" userId="0314d85f-60b9-4734-bd16-72ba007358df" providerId="ADAL" clId="{02727067-A34C-43A5-A05C-6F34699AB074}" dt="2022-09-30T11:54:30.280" v="972" actId="1076"/>
          <ac:picMkLst>
            <pc:docMk/>
            <pc:sldMk cId="1192194563" sldId="537"/>
            <ac:picMk id="16" creationId="{21371D92-3704-4BA7-BC20-27CDB8FC5ADD}"/>
          </ac:picMkLst>
        </pc:picChg>
        <pc:picChg chg="add mod">
          <ac:chgData name="Irene Bueno" userId="0314d85f-60b9-4734-bd16-72ba007358df" providerId="ADAL" clId="{02727067-A34C-43A5-A05C-6F34699AB074}" dt="2022-09-30T11:54:35.505" v="974" actId="1076"/>
          <ac:picMkLst>
            <pc:docMk/>
            <pc:sldMk cId="1192194563" sldId="537"/>
            <ac:picMk id="18" creationId="{A85E926F-FDF2-47A4-85C0-E9B77B6980A3}"/>
          </ac:picMkLst>
        </pc:picChg>
        <pc:picChg chg="add mod">
          <ac:chgData name="Irene Bueno" userId="0314d85f-60b9-4734-bd16-72ba007358df" providerId="ADAL" clId="{02727067-A34C-43A5-A05C-6F34699AB074}" dt="2022-09-30T11:55:08.215" v="987" actId="1076"/>
          <ac:picMkLst>
            <pc:docMk/>
            <pc:sldMk cId="1192194563" sldId="537"/>
            <ac:picMk id="22" creationId="{8FD41C9F-E4E3-42CF-9C65-F24D28697B04}"/>
          </ac:picMkLst>
        </pc:picChg>
        <pc:picChg chg="add mod">
          <ac:chgData name="Irene Bueno" userId="0314d85f-60b9-4734-bd16-72ba007358df" providerId="ADAL" clId="{02727067-A34C-43A5-A05C-6F34699AB074}" dt="2022-09-30T12:01:33.868" v="1024" actId="1076"/>
          <ac:picMkLst>
            <pc:docMk/>
            <pc:sldMk cId="1192194563" sldId="537"/>
            <ac:picMk id="24" creationId="{D471BA1C-77F7-4D2C-8F3E-D6304139C053}"/>
          </ac:picMkLst>
        </pc:picChg>
        <pc:picChg chg="add mod">
          <ac:chgData name="Irene Bueno" userId="0314d85f-60b9-4734-bd16-72ba007358df" providerId="ADAL" clId="{02727067-A34C-43A5-A05C-6F34699AB074}" dt="2022-09-30T12:04:33.699" v="1031" actId="1076"/>
          <ac:picMkLst>
            <pc:docMk/>
            <pc:sldMk cId="1192194563" sldId="537"/>
            <ac:picMk id="26" creationId="{878A419E-EC48-4B8F-B228-7F02E07CC36E}"/>
          </ac:picMkLst>
        </pc:picChg>
        <pc:picChg chg="add mod">
          <ac:chgData name="Irene Bueno" userId="0314d85f-60b9-4734-bd16-72ba007358df" providerId="ADAL" clId="{02727067-A34C-43A5-A05C-6F34699AB074}" dt="2022-09-30T12:04:35.302" v="1032" actId="1076"/>
          <ac:picMkLst>
            <pc:docMk/>
            <pc:sldMk cId="1192194563" sldId="537"/>
            <ac:picMk id="28" creationId="{3487881E-AE8A-404A-A7C2-646CF848E43E}"/>
          </ac:picMkLst>
        </pc:picChg>
        <pc:picChg chg="add mod">
          <ac:chgData name="Irene Bueno" userId="0314d85f-60b9-4734-bd16-72ba007358df" providerId="ADAL" clId="{02727067-A34C-43A5-A05C-6F34699AB074}" dt="2022-09-30T12:04:37.716" v="1033" actId="1076"/>
          <ac:picMkLst>
            <pc:docMk/>
            <pc:sldMk cId="1192194563" sldId="537"/>
            <ac:picMk id="30" creationId="{E7524C50-B07C-4B47-9464-37D25C22713E}"/>
          </ac:picMkLst>
        </pc:picChg>
        <pc:picChg chg="add mod">
          <ac:chgData name="Irene Bueno" userId="0314d85f-60b9-4734-bd16-72ba007358df" providerId="ADAL" clId="{02727067-A34C-43A5-A05C-6F34699AB074}" dt="2022-09-30T12:04:40.154" v="1034" actId="1076"/>
          <ac:picMkLst>
            <pc:docMk/>
            <pc:sldMk cId="1192194563" sldId="537"/>
            <ac:picMk id="32" creationId="{BADD1FB2-FF46-4462-B2F8-71F4CBF00AC4}"/>
          </ac:picMkLst>
        </pc:picChg>
        <pc:picChg chg="del">
          <ac:chgData name="Irene Bueno" userId="0314d85f-60b9-4734-bd16-72ba007358df" providerId="ADAL" clId="{02727067-A34C-43A5-A05C-6F34699AB074}" dt="2022-09-30T11:48:45.943" v="913" actId="478"/>
          <ac:picMkLst>
            <pc:docMk/>
            <pc:sldMk cId="1192194563" sldId="537"/>
            <ac:picMk id="1026" creationId="{90B83E30-A17E-48F1-BE7C-725FB82C7993}"/>
          </ac:picMkLst>
        </pc:picChg>
        <pc:picChg chg="del">
          <ac:chgData name="Irene Bueno" userId="0314d85f-60b9-4734-bd16-72ba007358df" providerId="ADAL" clId="{02727067-A34C-43A5-A05C-6F34699AB074}" dt="2022-09-30T11:48:47.846" v="914" actId="478"/>
          <ac:picMkLst>
            <pc:docMk/>
            <pc:sldMk cId="1192194563" sldId="537"/>
            <ac:picMk id="1028" creationId="{3395AAB1-7FDA-4ABD-94D4-4FD053D723B0}"/>
          </ac:picMkLst>
        </pc:picChg>
      </pc:sldChg>
      <pc:sldChg chg="delSp modSp add del mod">
        <pc:chgData name="Irene Bueno" userId="0314d85f-60b9-4734-bd16-72ba007358df" providerId="ADAL" clId="{02727067-A34C-43A5-A05C-6F34699AB074}" dt="2022-09-30T12:05:44.715" v="1043" actId="2696"/>
        <pc:sldMkLst>
          <pc:docMk/>
          <pc:sldMk cId="2095146814" sldId="538"/>
        </pc:sldMkLst>
        <pc:spChg chg="del mod">
          <ac:chgData name="Irene Bueno" userId="0314d85f-60b9-4734-bd16-72ba007358df" providerId="ADAL" clId="{02727067-A34C-43A5-A05C-6F34699AB074}" dt="2022-09-30T12:05:35.571" v="1042"/>
          <ac:spMkLst>
            <pc:docMk/>
            <pc:sldMk cId="2095146814" sldId="538"/>
            <ac:spMk id="21" creationId="{66D131E1-B6D7-4BD6-BC1D-1C8FE4026E76}"/>
          </ac:spMkLst>
        </pc:spChg>
        <pc:picChg chg="del">
          <ac:chgData name="Irene Bueno" userId="0314d85f-60b9-4734-bd16-72ba007358df" providerId="ADAL" clId="{02727067-A34C-43A5-A05C-6F34699AB074}" dt="2022-09-30T12:05:23.630" v="1036" actId="478"/>
          <ac:picMkLst>
            <pc:docMk/>
            <pc:sldMk cId="2095146814" sldId="538"/>
            <ac:picMk id="1028" creationId="{3395AAB1-7FDA-4ABD-94D4-4FD053D723B0}"/>
          </ac:picMkLst>
        </pc:picChg>
      </pc:sldChg>
      <pc:sldMasterChg chg="setBg modSldLayout">
        <pc:chgData name="Irene Bueno" userId="0314d85f-60b9-4734-bd16-72ba007358df" providerId="ADAL" clId="{02727067-A34C-43A5-A05C-6F34699AB074}" dt="2022-09-29T11:07:11.937" v="94"/>
        <pc:sldMasterMkLst>
          <pc:docMk/>
          <pc:sldMasterMk cId="43036092" sldId="2147483713"/>
        </pc:sldMasterMkLst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1334427746" sldId="2147483715"/>
          </pc:sldLayoutMkLst>
        </pc:sldLayoutChg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1551514448" sldId="2147483716"/>
          </pc:sldLayoutMkLst>
        </pc:sldLayoutChg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222341664" sldId="2147483717"/>
          </pc:sldLayoutMkLst>
        </pc:sldLayoutChg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2879173274" sldId="2147483718"/>
          </pc:sldLayoutMkLst>
        </pc:sldLayoutChg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1847670238" sldId="2147483719"/>
          </pc:sldLayoutMkLst>
        </pc:sldLayoutChg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182000363" sldId="2147483720"/>
          </pc:sldLayoutMkLst>
        </pc:sldLayoutChg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2900134531" sldId="2147483721"/>
          </pc:sldLayoutMkLst>
        </pc:sldLayoutChg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1110886379" sldId="2147483722"/>
          </pc:sldLayoutMkLst>
        </pc:sldLayoutChg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2238790504" sldId="2147483723"/>
          </pc:sldLayoutMkLst>
        </pc:sldLayoutChg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3220349886" sldId="2147483724"/>
          </pc:sldLayoutMkLst>
        </pc:sldLayoutChg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3514403503" sldId="2147483725"/>
          </pc:sldLayoutMkLst>
        </pc:sldLayoutChg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1862493334" sldId="2147483726"/>
          </pc:sldLayoutMkLst>
        </pc:sldLayoutChg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2789547621" sldId="2147483727"/>
          </pc:sldLayoutMkLst>
        </pc:sldLayoutChg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3638364950" sldId="2147483729"/>
          </pc:sldLayoutMkLst>
        </pc:sldLayoutChg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3962911135" sldId="2147483736"/>
          </pc:sldLayoutMkLst>
        </pc:sldLayoutChg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903223531" sldId="2147483740"/>
          </pc:sldLayoutMkLst>
        </pc:sldLayoutChg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2256970385" sldId="2147483741"/>
          </pc:sldLayoutMkLst>
        </pc:sldLayoutChg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1942156352" sldId="2147483742"/>
          </pc:sldLayoutMkLst>
        </pc:sldLayoutChg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2857506416" sldId="2147483743"/>
          </pc:sldLayoutMkLst>
        </pc:sldLayoutChg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4062703705" sldId="2147483744"/>
          </pc:sldLayoutMkLst>
        </pc:sldLayoutChg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650249669" sldId="2147483745"/>
          </pc:sldLayoutMkLst>
        </pc:sldLayoutChg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852954511" sldId="2147483746"/>
          </pc:sldLayoutMkLst>
        </pc:sldLayoutChg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2673936743" sldId="2147483747"/>
          </pc:sldLayoutMkLst>
        </pc:sldLayoutChg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3836408764" sldId="2147483748"/>
          </pc:sldLayoutMkLst>
        </pc:sldLayoutChg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936569554" sldId="2147483749"/>
          </pc:sldLayoutMkLst>
        </pc:sldLayoutChg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476921156" sldId="2147483750"/>
          </pc:sldLayoutMkLst>
        </pc:sldLayoutChg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4202253378" sldId="2147483751"/>
          </pc:sldLayoutMkLst>
        </pc:sldLayoutChg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4036893117" sldId="2147483752"/>
          </pc:sldLayoutMkLst>
        </pc:sldLayoutChg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4173772280" sldId="2147483753"/>
          </pc:sldLayoutMkLst>
        </pc:sldLayoutChg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4179635159" sldId="2147483754"/>
          </pc:sldLayoutMkLst>
        </pc:sldLayoutChg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571527482" sldId="2147483756"/>
          </pc:sldLayoutMkLst>
        </pc:sldLayoutChg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1435381225" sldId="2147483757"/>
          </pc:sldLayoutMkLst>
        </pc:sldLayoutChg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735655158" sldId="2147483760"/>
          </pc:sldLayoutMkLst>
        </pc:sldLayoutChg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1608992345" sldId="2147483761"/>
          </pc:sldLayoutMkLst>
        </pc:sldLayoutChg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1189109289" sldId="2147483766"/>
          </pc:sldLayoutMkLst>
        </pc:sldLayoutChg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3390076152" sldId="2147483767"/>
          </pc:sldLayoutMkLst>
        </pc:sldLayoutChg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1239231027" sldId="2147483783"/>
          </pc:sldLayoutMkLst>
        </pc:sldLayoutChg>
        <pc:sldLayoutChg chg="setBg">
          <pc:chgData name="Irene Bueno" userId="0314d85f-60b9-4734-bd16-72ba007358df" providerId="ADAL" clId="{02727067-A34C-43A5-A05C-6F34699AB074}" dt="2022-09-29T11:07:11.937" v="94"/>
          <pc:sldLayoutMkLst>
            <pc:docMk/>
            <pc:sldMasterMk cId="43036092" sldId="2147483713"/>
            <pc:sldLayoutMk cId="3655134431" sldId="2147483784"/>
          </pc:sldLayoutMkLst>
        </pc:sldLayoutChg>
      </pc:sldMasterChg>
    </pc:docChg>
  </pc:docChgLst>
  <pc:docChgLst>
    <pc:chgData name="Irene Bueno" userId="S::irene.bueno@anthesisgroup.com::0314d85f-60b9-4734-bd16-72ba007358df" providerId="AD" clId="Web-{6A83C95E-1FD0-45D9-A244-ABDCFE591827}"/>
    <pc:docChg chg="modSld">
      <pc:chgData name="Irene Bueno" userId="S::irene.bueno@anthesisgroup.com::0314d85f-60b9-4734-bd16-72ba007358df" providerId="AD" clId="Web-{6A83C95E-1FD0-45D9-A244-ABDCFE591827}" dt="2022-10-05T07:45:31.972" v="11" actId="14100"/>
      <pc:docMkLst>
        <pc:docMk/>
      </pc:docMkLst>
      <pc:sldChg chg="addSp delSp modSp">
        <pc:chgData name="Irene Bueno" userId="S::irene.bueno@anthesisgroup.com::0314d85f-60b9-4734-bd16-72ba007358df" providerId="AD" clId="Web-{6A83C95E-1FD0-45D9-A244-ABDCFE591827}" dt="2022-10-05T07:45:31.972" v="11" actId="14100"/>
        <pc:sldMkLst>
          <pc:docMk/>
          <pc:sldMk cId="2821728504" sldId="451"/>
        </pc:sldMkLst>
        <pc:spChg chg="mod">
          <ac:chgData name="Irene Bueno" userId="S::irene.bueno@anthesisgroup.com::0314d85f-60b9-4734-bd16-72ba007358df" providerId="AD" clId="Web-{6A83C95E-1FD0-45D9-A244-ABDCFE591827}" dt="2022-10-05T07:45:31.972" v="11" actId="14100"/>
          <ac:spMkLst>
            <pc:docMk/>
            <pc:sldMk cId="2821728504" sldId="451"/>
            <ac:spMk id="13" creationId="{DB40145D-B87B-4B3B-96C2-EF9500685FE9}"/>
          </ac:spMkLst>
        </pc:spChg>
        <pc:picChg chg="add mod">
          <ac:chgData name="Irene Bueno" userId="S::irene.bueno@anthesisgroup.com::0314d85f-60b9-4734-bd16-72ba007358df" providerId="AD" clId="Web-{6A83C95E-1FD0-45D9-A244-ABDCFE591827}" dt="2022-10-05T07:45:04.408" v="4" actId="1076"/>
          <ac:picMkLst>
            <pc:docMk/>
            <pc:sldMk cId="2821728504" sldId="451"/>
            <ac:picMk id="2" creationId="{04FC5854-DEB8-A75E-3501-13D7C97DAA2C}"/>
          </ac:picMkLst>
        </pc:picChg>
        <pc:picChg chg="del">
          <ac:chgData name="Irene Bueno" userId="S::irene.bueno@anthesisgroup.com::0314d85f-60b9-4734-bd16-72ba007358df" providerId="AD" clId="Web-{6A83C95E-1FD0-45D9-A244-ABDCFE591827}" dt="2022-10-05T07:40:08.663" v="0"/>
          <ac:picMkLst>
            <pc:docMk/>
            <pc:sldMk cId="2821728504" sldId="451"/>
            <ac:picMk id="12" creationId="{80AE94A0-2BE6-4EE1-BCFA-7231FD008D89}"/>
          </ac:picMkLst>
        </pc:picChg>
      </pc:sldChg>
    </pc:docChg>
  </pc:docChgLst>
  <pc:docChgLst>
    <pc:chgData name="Helena Astorga" userId="S::helena.astorga@anthesisgroup.com::5868c6a3-01b7-4617-b46c-519ffadab402" providerId="AD" clId="Web-{6FF82C9C-CD34-4D8B-B9E1-D1B9BD05D357}"/>
    <pc:docChg chg="modSld">
      <pc:chgData name="Helena Astorga" userId="S::helena.astorga@anthesisgroup.com::5868c6a3-01b7-4617-b46c-519ffadab402" providerId="AD" clId="Web-{6FF82C9C-CD34-4D8B-B9E1-D1B9BD05D357}" dt="2022-09-30T08:16:12.295" v="3" actId="1076"/>
      <pc:docMkLst>
        <pc:docMk/>
      </pc:docMkLst>
      <pc:sldChg chg="modSp">
        <pc:chgData name="Helena Astorga" userId="S::helena.astorga@anthesisgroup.com::5868c6a3-01b7-4617-b46c-519ffadab402" providerId="AD" clId="Web-{6FF82C9C-CD34-4D8B-B9E1-D1B9BD05D357}" dt="2022-09-30T08:16:12.295" v="3" actId="1076"/>
        <pc:sldMkLst>
          <pc:docMk/>
          <pc:sldMk cId="3595619801" sldId="496"/>
        </pc:sldMkLst>
        <pc:spChg chg="mod">
          <ac:chgData name="Helena Astorga" userId="S::helena.astorga@anthesisgroup.com::5868c6a3-01b7-4617-b46c-519ffadab402" providerId="AD" clId="Web-{6FF82C9C-CD34-4D8B-B9E1-D1B9BD05D357}" dt="2022-09-30T08:16:12.295" v="3" actId="1076"/>
          <ac:spMkLst>
            <pc:docMk/>
            <pc:sldMk cId="3595619801" sldId="496"/>
            <ac:spMk id="6" creationId="{5B639F81-08B3-4A4B-9B63-9BFBE025440B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218_98D9964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2400" b="1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TIPOS DE RESIDUOS</a:t>
            </a:r>
          </a:p>
        </c:rich>
      </c:tx>
      <c:layout>
        <c:manualLayout>
          <c:xMode val="edge"/>
          <c:yMode val="edge"/>
          <c:x val="0.3682983741881362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794428371327114"/>
          <c:y val="0.12653273855573316"/>
          <c:w val="0.86205571628672883"/>
          <c:h val="0.572073064440137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Envases</c:v>
                </c:pt>
              </c:strCache>
            </c:strRef>
          </c:tx>
          <c:spPr>
            <a:solidFill>
              <a:srgbClr val="FFFF66"/>
            </a:solidFill>
            <a:ln>
              <a:noFill/>
            </a:ln>
            <a:effectLst/>
          </c:spPr>
          <c:invertIfNegative val="0"/>
          <c:cat>
            <c:strRef>
              <c:f>Hoja1!$A$2</c:f>
              <c:strCache>
                <c:ptCount val="1"/>
                <c:pt idx="0">
                  <c:v>AULA</c:v>
                </c:pt>
              </c:strCache>
            </c:strRef>
          </c:cat>
          <c:val>
            <c:numRef>
              <c:f>Hoja1!$B$2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D7EC-4628-B2A4-A04A87D345C7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Papel y Cartón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Hoja1!$A$2</c:f>
              <c:strCache>
                <c:ptCount val="1"/>
                <c:pt idx="0">
                  <c:v>AULA</c:v>
                </c:pt>
              </c:strCache>
            </c:strRef>
          </c:cat>
          <c:val>
            <c:numRef>
              <c:f>Hoja1!$C$2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7FA3-42C4-9076-25BB7A320E02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Vidrio</c:v>
                </c:pt>
              </c:strCache>
            </c:strRef>
          </c:tx>
          <c:spPr>
            <a:solidFill>
              <a:srgbClr val="5BA347"/>
            </a:solidFill>
            <a:ln>
              <a:noFill/>
            </a:ln>
            <a:effectLst/>
          </c:spPr>
          <c:invertIfNegative val="0"/>
          <c:cat>
            <c:strRef>
              <c:f>Hoja1!$A$2</c:f>
              <c:strCache>
                <c:ptCount val="1"/>
                <c:pt idx="0">
                  <c:v>AULA</c:v>
                </c:pt>
              </c:strCache>
            </c:strRef>
          </c:cat>
          <c:val>
            <c:numRef>
              <c:f>Hoja1!$D$2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2-7FA3-42C4-9076-25BB7A320E02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Orgánica</c:v>
                </c:pt>
              </c:strCache>
            </c:strRef>
          </c:tx>
          <c:spPr>
            <a:solidFill>
              <a:srgbClr val="996633"/>
            </a:solidFill>
            <a:ln>
              <a:noFill/>
            </a:ln>
            <a:effectLst/>
          </c:spPr>
          <c:invertIfNegative val="0"/>
          <c:cat>
            <c:strRef>
              <c:f>Hoja1!$A$2</c:f>
              <c:strCache>
                <c:ptCount val="1"/>
                <c:pt idx="0">
                  <c:v>AULA</c:v>
                </c:pt>
              </c:strCache>
            </c:strRef>
          </c:cat>
          <c:val>
            <c:numRef>
              <c:f>Hoja1!$E$2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3-7FA3-42C4-9076-25BB7A320E02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Resto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Hoja1!$A$2</c:f>
              <c:strCache>
                <c:ptCount val="1"/>
                <c:pt idx="0">
                  <c:v>AULA</c:v>
                </c:pt>
              </c:strCache>
            </c:strRef>
          </c:cat>
          <c:val>
            <c:numRef>
              <c:f>Hoja1!$F$2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4-7FA3-42C4-9076-25BB7A320E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4654575"/>
        <c:axId val="644655407"/>
      </c:barChart>
      <c:catAx>
        <c:axId val="644654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644655407"/>
        <c:crosses val="autoZero"/>
        <c:auto val="1"/>
        <c:lblAlgn val="ctr"/>
        <c:lblOffset val="100"/>
        <c:noMultiLvlLbl val="0"/>
      </c:catAx>
      <c:valAx>
        <c:axId val="644655407"/>
        <c:scaling>
          <c:orientation val="minMax"/>
          <c:max val="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4654575"/>
        <c:crosses val="autoZero"/>
        <c:crossBetween val="between"/>
        <c:minorUnit val="1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B2989A-2934-4E8C-812B-6D9F97DBEB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F178B9-6089-4ADA-B968-2121D1D12D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0F993-67C2-4D62-82E3-5B80206D052F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1C8477-8BE8-4091-924E-E32F34D2BC4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8E58EB-4C42-4D55-B8ED-85489FBCBD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C31AB-BB6F-4713-9C73-54A08457BD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565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FC33A-EDB5-2E42-B388-B765BB887C9A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66874-F57C-3747-BEE0-82E49AAA5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721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1pPr>
    <a:lvl2pPr marL="428589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2pPr>
    <a:lvl3pPr marL="857178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3pPr>
    <a:lvl4pPr marL="1285767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4pPr>
    <a:lvl5pPr marL="1714357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5pPr>
    <a:lvl6pPr marL="2142946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6pPr>
    <a:lvl7pPr marL="2571536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7pPr>
    <a:lvl8pPr marL="3000125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8pPr>
    <a:lvl9pPr marL="3428714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66874-F57C-3747-BEE0-82E49AAA52A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110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Cli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C2E43D6-435B-064B-80A6-FADE5B396F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145" y="1876375"/>
            <a:ext cx="3152334" cy="1367854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None/>
              <a:defRPr sz="2800" cap="all" baseline="0">
                <a:solidFill>
                  <a:schemeClr val="bg2">
                    <a:lumMod val="10000"/>
                  </a:schemeClr>
                </a:solidFill>
                <a:latin typeface="Bariol Bold" panose="02000506040000020003" pitchFamily="50" charset="0"/>
              </a:defRPr>
            </a:lvl1pPr>
          </a:lstStyle>
          <a:p>
            <a:pPr lvl="0"/>
            <a:r>
              <a:rPr lang="en-GB" err="1"/>
              <a:t>Título</a:t>
            </a:r>
            <a:endParaRPr lang="en-GB"/>
          </a:p>
          <a:p>
            <a:pPr lvl="0"/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67988C1-5FFC-F740-B398-D06C0F2834C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06825" y="0"/>
            <a:ext cx="7623175" cy="569741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6F373EE-8CAC-CE42-AAAF-DA425AFA0B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146" y="3547427"/>
            <a:ext cx="3018184" cy="6731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400" b="1"/>
            </a:lvl1pPr>
            <a:lvl2pPr marL="428589" indent="0">
              <a:buNone/>
              <a:defRPr sz="1400" b="1"/>
            </a:lvl2pPr>
            <a:lvl3pPr marL="857178" indent="0">
              <a:buNone/>
              <a:defRPr sz="1400" b="1"/>
            </a:lvl3pPr>
            <a:lvl4pPr marL="1285767" indent="0">
              <a:buNone/>
              <a:defRPr sz="1400" b="1"/>
            </a:lvl4pPr>
            <a:lvl5pPr marL="1714357" indent="0">
              <a:buNone/>
              <a:defRPr sz="1400" b="1"/>
            </a:lvl5pPr>
          </a:lstStyle>
          <a:p>
            <a:pPr lvl="0"/>
            <a:r>
              <a:rPr lang="en-GB" err="1"/>
              <a:t>Subtítulo</a:t>
            </a:r>
            <a:endParaRPr lang="en-GB"/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256D5225-7340-DA4B-B7DC-2DF06F656C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146" y="4574953"/>
            <a:ext cx="3018184" cy="6731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  <a:lvl2pPr marL="428589" indent="0">
              <a:buNone/>
              <a:defRPr sz="1400" b="1"/>
            </a:lvl2pPr>
            <a:lvl3pPr marL="857178" indent="0">
              <a:buNone/>
              <a:defRPr sz="1400" b="1"/>
            </a:lvl3pPr>
            <a:lvl4pPr marL="1285767" indent="0">
              <a:buNone/>
              <a:defRPr sz="1400" b="1"/>
            </a:lvl4pPr>
            <a:lvl5pPr marL="1714357" indent="0">
              <a:buNone/>
              <a:defRPr sz="1400" b="1"/>
            </a:lvl5pPr>
          </a:lstStyle>
          <a:p>
            <a:pPr lvl="0"/>
            <a:r>
              <a:rPr lang="en-GB" err="1"/>
              <a:t>Fecha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364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Bullets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148724-C95A-409C-9DBE-0491D4589DB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9587" y="1673352"/>
            <a:ext cx="3584575" cy="392257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/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spcBef>
                <a:spcPts val="1800"/>
              </a:spcBef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3C8A479-2E75-43FA-8078-3F2322F3DD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94717" y="1673921"/>
            <a:ext cx="6404939" cy="338554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Título</a:t>
            </a:r>
            <a:r>
              <a:rPr lang="en-GB"/>
              <a:t> de </a:t>
            </a:r>
            <a:r>
              <a:rPr lang="en-GB" err="1"/>
              <a:t>gráfico</a:t>
            </a:r>
            <a:endParaRPr lang="en-GB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D8477918-B900-4023-9BBF-2090EC999879}"/>
              </a:ext>
            </a:extLst>
          </p:cNvPr>
          <p:cNvSpPr>
            <a:spLocks noGrp="1"/>
          </p:cNvSpPr>
          <p:nvPr>
            <p:ph type="chart" sz="quarter" idx="23" hasCustomPrompt="1"/>
          </p:nvPr>
        </p:nvSpPr>
        <p:spPr>
          <a:xfrm>
            <a:off x="4394200" y="2031397"/>
            <a:ext cx="6405447" cy="35354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en-GB" err="1"/>
              <a:t>Gráfico</a:t>
            </a:r>
            <a:endParaRPr lang="en-GB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F49D4E1-3D6E-4774-ACE5-5004E196DF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134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Content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498B18-7330-314F-B03C-FB71C0DA38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462" y="1673352"/>
            <a:ext cx="4972687" cy="388131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C561352-432F-4D08-92F4-309F9D1EA7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26960" y="1673353"/>
            <a:ext cx="4972687" cy="388131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85A4C86-611B-4F9A-8E96-88840D0484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886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Content Plain Two Colum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498B18-7330-314F-B03C-FB71C0DA38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4163" y="1673352"/>
            <a:ext cx="3120757" cy="388131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1"/>
            <a:r>
              <a:rPr lang="en-GB" err="1"/>
              <a:t>Texto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C67FDFF9-1441-4276-8032-81C74A6DE4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9436" y="1673352"/>
            <a:ext cx="3167697" cy="400110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Subtítulo</a:t>
            </a:r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CE15B3F-15C4-450D-9D13-4B58F57A54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78890" y="1673353"/>
            <a:ext cx="3120757" cy="388131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/>
              <a:t>Click “Increase List Level” for heading and bullets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7B08FDF-10CB-45AD-A247-7AE5E4FBA4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790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Content Plain Centered Two Colum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498B18-7330-314F-B03C-FB71C0DA38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9437" y="2134760"/>
            <a:ext cx="4763036" cy="344007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C67FDFF9-1441-4276-8032-81C74A6DE4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9437" y="1475867"/>
            <a:ext cx="7730324" cy="46723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Subtítulo</a:t>
            </a:r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CE15B3F-15C4-450D-9D13-4B58F57A54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73140" y="2130145"/>
            <a:ext cx="4734599" cy="344007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marL="0" lvl="0" indent="0" algn="l" defTabSz="857178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r>
              <a:rPr lang="en-GB"/>
              <a:t> Segundo </a:t>
            </a:r>
            <a:r>
              <a:rPr lang="en-GB" err="1"/>
              <a:t>nivel</a:t>
            </a:r>
            <a:endParaRPr lang="en-GB"/>
          </a:p>
          <a:p>
            <a:pPr lvl="2"/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FBF3FC7-FBF8-4EF6-ACD2-F18DA328B1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000" cap="all" baseline="0" dirty="0">
                <a:solidFill>
                  <a:srgbClr val="061D48"/>
                </a:solidFill>
                <a:latin typeface="Arial Black" panose="020B0A040201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3220349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Content Plain Centered Two Column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498B18-7330-314F-B03C-FB71C0DA38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9435" y="2011681"/>
            <a:ext cx="4726507" cy="35579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C67FDFF9-1441-4276-8032-81C74A6DE4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9436" y="1673352"/>
            <a:ext cx="4726507" cy="307777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CE15B3F-15C4-450D-9D13-4B58F57A54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1232" y="2011681"/>
            <a:ext cx="4726507" cy="3558539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marL="0" lvl="0" indent="0" algn="l" defTabSz="857178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6BC0375-E5A4-422F-8D84-E99B0552A0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81232" y="1673353"/>
            <a:ext cx="4726507" cy="307777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/>
              <a:t>Insert heading here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8156147-1E90-4FA0-84F1-246CCC480F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726507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000" cap="all" baseline="0" dirty="0">
                <a:solidFill>
                  <a:srgbClr val="061D48"/>
                </a:solidFill>
                <a:latin typeface="Arial Black" panose="020B0A040201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3514403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Content Plain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498B18-7330-314F-B03C-FB71C0DA38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9437" y="1673352"/>
            <a:ext cx="3213001" cy="393653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40173EF-99E5-4C96-82B4-763897D870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8042" y="1673352"/>
            <a:ext cx="3213001" cy="390148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91101B5-C5A4-411B-AAC5-8B6C9B421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86646" y="1673352"/>
            <a:ext cx="3213001" cy="390148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4933159-F44C-4110-980C-B98BF39887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000" cap="all" baseline="0" dirty="0">
                <a:solidFill>
                  <a:srgbClr val="061D48"/>
                </a:solidFill>
                <a:latin typeface="Arial Black" panose="020B0A040201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493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Content Plain Three Columns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498B18-7330-314F-B03C-FB71C0DA38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2064" y="2014666"/>
            <a:ext cx="3210374" cy="356017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  <a:p>
            <a:pPr lvl="4"/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40173EF-99E5-4C96-82B4-763897D870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8042" y="2014666"/>
            <a:ext cx="3213001" cy="3560169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91101B5-C5A4-411B-AAC5-8B6C9B421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86646" y="2014664"/>
            <a:ext cx="3213001" cy="356017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0EBF409-43D5-47A7-97A4-CEE7D1E1264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2064" y="1673352"/>
            <a:ext cx="3216384" cy="307777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7B4A570-9DD6-4130-95BE-F3150F95661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44570" y="1673352"/>
            <a:ext cx="3216384" cy="307777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239ED26-728C-4C93-B996-A23B31606AC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83175" y="1673351"/>
            <a:ext cx="3216384" cy="307777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6647354-7D4E-4093-808A-9F332C4B11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547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-section Divider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4BD7BA-BA5E-AA4C-9968-27D7C3840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6356" y="2051049"/>
            <a:ext cx="2822751" cy="23272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8600" b="1" i="0" kern="800" spc="-900" baseline="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428589" indent="0" algn="l">
              <a:buNone/>
              <a:defRPr>
                <a:solidFill>
                  <a:schemeClr val="tx2"/>
                </a:solidFill>
              </a:defRPr>
            </a:lvl2pPr>
            <a:lvl3pPr marL="857178" indent="0" algn="l">
              <a:buNone/>
              <a:defRPr>
                <a:solidFill>
                  <a:schemeClr val="tx2"/>
                </a:solidFill>
              </a:defRPr>
            </a:lvl3pPr>
            <a:lvl4pPr marL="1285767" indent="0" algn="l">
              <a:buNone/>
              <a:defRPr>
                <a:solidFill>
                  <a:schemeClr val="tx2"/>
                </a:solidFill>
              </a:defRPr>
            </a:lvl4pPr>
            <a:lvl5pPr marL="1714357" indent="0" algn="l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275147-5BD8-134C-8F33-A0D2A410AD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28353" y="2148472"/>
            <a:ext cx="8801647" cy="3412757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buNone/>
              <a:defRPr sz="6599" b="1" i="0" cap="none" baseline="0">
                <a:solidFill>
                  <a:schemeClr val="tx1"/>
                </a:solidFill>
                <a:latin typeface="Vollkorn Bold" panose="02000503080000020003" pitchFamily="2" charset="0"/>
                <a:cs typeface="Vollkorn Bold" panose="02000503080000020003" pitchFamily="2" charset="0"/>
              </a:defRPr>
            </a:lvl1pPr>
            <a:lvl2pPr marL="428589" indent="0">
              <a:buNone/>
              <a:defRPr sz="659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857178" indent="0">
              <a:buNone/>
              <a:defRPr sz="659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285767" indent="0">
              <a:buNone/>
              <a:defRPr sz="659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1714357" indent="0">
              <a:buNone/>
              <a:defRPr sz="659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GB" err="1"/>
              <a:t>Título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minúsculas</a:t>
            </a:r>
            <a:endParaRPr lang="en-GB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D75309C4-E112-4ACC-A8D4-2B12EF850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9630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911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re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6001672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3584727" cy="914400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buFontTx/>
              <a:buNone/>
              <a:tabLst/>
              <a:defRPr lang="en-GB" sz="2000" cap="all" baseline="0" dirty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ca-ES" noProof="0" err="1"/>
              <a:t>Título</a:t>
            </a:r>
            <a:endParaRPr lang="ca-ES" noProof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F8954F3-2995-4E42-9662-166CAF76B15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859463" y="1"/>
            <a:ext cx="5570539" cy="555466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2936B5A-65DB-4A36-9A79-60F70E47EB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462" y="1821513"/>
            <a:ext cx="5057076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ca-ES" noProof="0"/>
              <a:t>Aquí és on hauria d'anar el text principal de la teva diapositiva. Intenta ser concís. Utilitza frases curtes i un llenguatge adequat.</a:t>
            </a:r>
          </a:p>
        </p:txBody>
      </p:sp>
    </p:spTree>
    <p:extLst>
      <p:ext uri="{BB962C8B-B14F-4D97-AF65-F5344CB8AC3E}">
        <p14:creationId xmlns:p14="http://schemas.microsoft.com/office/powerpoint/2010/main" val="903223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re Content Call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F1023E-EEE0-439D-B8D0-4B2C66177D22}"/>
              </a:ext>
            </a:extLst>
          </p:cNvPr>
          <p:cNvSpPr/>
          <p:nvPr userDrawn="1"/>
        </p:nvSpPr>
        <p:spPr>
          <a:xfrm>
            <a:off x="6435724" y="0"/>
            <a:ext cx="3779839" cy="5554662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ECA2747-E45F-5742-B585-09BDAB38BE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49836" y="561467"/>
            <a:ext cx="3255811" cy="375602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3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/>
              <a:t>Your heading goes here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A06827F-8002-47CC-AE36-61348BA93C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3584727" cy="91440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000" cap="all" baseline="0" dirty="0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96F8E366-A768-4061-8D78-7B2E7E1CE3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462" y="1821513"/>
            <a:ext cx="5057076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/>
              <a:t>This is where the main text of your slide should go. Try to keep it simple. Use short sentences and accessible language. 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5903F12D-4307-4EE6-B74C-939103B751B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49836" y="1348112"/>
            <a:ext cx="3255811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2"/>
            <a:r>
              <a:rPr lang="en-GB"/>
              <a:t>This is a good place to make a list or put some callouts of evidence, or another category of information. </a:t>
            </a:r>
          </a:p>
        </p:txBody>
      </p:sp>
    </p:spTree>
    <p:extLst>
      <p:ext uri="{BB962C8B-B14F-4D97-AF65-F5344CB8AC3E}">
        <p14:creationId xmlns:p14="http://schemas.microsoft.com/office/powerpoint/2010/main" val="2256970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264987-F9AB-481D-800F-70D464DF470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"/>
            <a:ext cx="11430000" cy="555466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CA"/>
              <a:t>[Picture]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134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re Content Call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F447CA8-24CC-448D-AE89-FC6BE8724BA1}"/>
              </a:ext>
            </a:extLst>
          </p:cNvPr>
          <p:cNvSpPr/>
          <p:nvPr userDrawn="1"/>
        </p:nvSpPr>
        <p:spPr>
          <a:xfrm>
            <a:off x="5859463" y="-1"/>
            <a:ext cx="5570537" cy="5554663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ECA2747-E45F-5742-B585-09BDAB38BE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49999" y="1052132"/>
            <a:ext cx="4440121" cy="375602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C0E4B41-4270-2640-98F1-2BBF2F373B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9525" y="1821514"/>
            <a:ext cx="4440122" cy="192679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err="1"/>
              <a:t>Texto</a:t>
            </a:r>
            <a:r>
              <a:rPr lang="en-GB"/>
              <a:t>. 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636B01E-BE49-4728-B77B-56D4D8AE1D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3584727" cy="91440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3CCD9E68-F5A9-4A28-A510-D53664B6DF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462" y="1821513"/>
            <a:ext cx="5057076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156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51DE4B-B9C9-4682-89DC-FC62EC66FE7E}"/>
              </a:ext>
            </a:extLst>
          </p:cNvPr>
          <p:cNvSpPr/>
          <p:nvPr userDrawn="1"/>
        </p:nvSpPr>
        <p:spPr>
          <a:xfrm>
            <a:off x="7586663" y="-1"/>
            <a:ext cx="3843337" cy="5554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ECA2747-E45F-5742-B585-09BDAB38BE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6413" y="622300"/>
            <a:ext cx="2673233" cy="37560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4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E58C2AD-62D8-844E-89BC-5A1A28A34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94163" y="0"/>
            <a:ext cx="3492499" cy="555466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C1909DE-EB05-48A6-B832-40FB6C04D3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7" y="561467"/>
            <a:ext cx="3300862" cy="91440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14F06F75-C8F4-444F-9689-F4A545E11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462" y="1821513"/>
            <a:ext cx="3300861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43DC4A5B-1340-4878-88C7-3BD3AC4A3D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9076" y="1348112"/>
            <a:ext cx="2670563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2"/>
            <a:r>
              <a:rPr lang="en-GB" err="1"/>
              <a:t>Texto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506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8609D9-9FCE-4287-B347-2EA5ACDDBC64}"/>
              </a:ext>
            </a:extLst>
          </p:cNvPr>
          <p:cNvSpPr/>
          <p:nvPr userDrawn="1"/>
        </p:nvSpPr>
        <p:spPr>
          <a:xfrm>
            <a:off x="4094163" y="0"/>
            <a:ext cx="3487737" cy="55546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7" y="561467"/>
            <a:ext cx="3297390" cy="91440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ECA2747-E45F-5742-B585-09BDAB38BE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6363" y="565855"/>
            <a:ext cx="2665412" cy="375602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4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E58C2AD-62D8-844E-89BC-5A1A28A34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86663" y="-1"/>
            <a:ext cx="3843337" cy="5554661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D75846F-C9B0-43B1-B582-BEFE840966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462" y="1821513"/>
            <a:ext cx="3300861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6F8F1780-6764-481D-89E9-6F397FC97B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96363" y="1348112"/>
            <a:ext cx="2662750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703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Callou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8A405F-1AEA-4690-BD8B-4188E68030D5}"/>
              </a:ext>
            </a:extLst>
          </p:cNvPr>
          <p:cNvSpPr/>
          <p:nvPr userDrawn="1"/>
        </p:nvSpPr>
        <p:spPr>
          <a:xfrm>
            <a:off x="4094163" y="622300"/>
            <a:ext cx="6697662" cy="49323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7" y="561467"/>
            <a:ext cx="3297390" cy="91440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/>
              <a:t>TÍTULO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ECA2747-E45F-5742-B585-09BDAB38BE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6698" y="1220613"/>
            <a:ext cx="2665412" cy="375602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400" b="1" i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E58C2AD-62D8-844E-89BC-5A1A28A34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86664" y="-1"/>
            <a:ext cx="2628899" cy="4932363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D72AB57-AC5C-4C88-846D-CA1DB75C50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462" y="1821513"/>
            <a:ext cx="3300861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F68D74F-F510-428F-B1BD-8C809244E0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6698" y="1821513"/>
            <a:ext cx="2662750" cy="310958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2496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Content Contras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B1237F-FFAF-4D5A-AA96-A8632BA9E817}"/>
              </a:ext>
            </a:extLst>
          </p:cNvPr>
          <p:cNvSpPr/>
          <p:nvPr userDrawn="1"/>
        </p:nvSpPr>
        <p:spPr>
          <a:xfrm>
            <a:off x="0" y="-1"/>
            <a:ext cx="4094163" cy="5554663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5" y="576074"/>
            <a:ext cx="2721128" cy="1410770"/>
          </a:xfrm>
          <a:prstGeom prst="rect">
            <a:avLst/>
          </a:prstGeom>
        </p:spPr>
        <p:txBody>
          <a:bodyPr lIns="0" rIns="0"/>
          <a:lstStyle>
            <a:lvl1pPr marL="11113" indent="0" algn="l" defTabSz="457162" rtl="0" eaLnBrk="1" latinLnBrk="0" hangingPunct="1">
              <a:spcBef>
                <a:spcPts val="0"/>
              </a:spcBef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457162" rtl="0" eaLnBrk="1" latinLnBrk="0" hangingPunct="1">
              <a:buNone/>
              <a:defRPr lang="en-GB" sz="2000" b="1" i="0" kern="1200" dirty="0" smtClean="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2pPr>
            <a:lvl3pPr marL="0" indent="0" algn="l" defTabSz="457162" rtl="0" eaLnBrk="1" latinLnBrk="0" hangingPunct="1">
              <a:buNone/>
              <a:defRPr lang="en-GB" sz="2000" b="1" i="0" kern="1200" dirty="0" smtClean="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3pPr>
            <a:lvl4pPr marL="0" indent="0" algn="l" defTabSz="457162" rtl="0" eaLnBrk="1" latinLnBrk="0" hangingPunct="1">
              <a:buNone/>
              <a:defRPr lang="en-GB" sz="2000" b="1" i="0" kern="1200" dirty="0" smtClean="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4pPr>
            <a:lvl5pPr marL="1714357" indent="0">
              <a:buNone/>
              <a:defRPr/>
            </a:lvl5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/>
              <a:t>TÍTULO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8F999DA-E1C5-4BC2-AF22-22CB5D05AD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9435" y="2231532"/>
            <a:ext cx="2721128" cy="280528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896260-68A2-43B5-8DC6-859F427282F6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094164" y="576075"/>
            <a:ext cx="6713576" cy="4978588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600"/>
            </a:lvl1pPr>
          </a:lstStyle>
          <a:p>
            <a:pPr lvl="0"/>
            <a:r>
              <a:rPr lang="en-GB"/>
              <a:t>Add image, chart, or content here</a:t>
            </a:r>
          </a:p>
        </p:txBody>
      </p:sp>
    </p:spTree>
    <p:extLst>
      <p:ext uri="{BB962C8B-B14F-4D97-AF65-F5344CB8AC3E}">
        <p14:creationId xmlns:p14="http://schemas.microsoft.com/office/powerpoint/2010/main" val="852954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tailed Callou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063669-4D6E-4A76-A9B9-BC46EEE63BEB}"/>
              </a:ext>
            </a:extLst>
          </p:cNvPr>
          <p:cNvSpPr/>
          <p:nvPr userDrawn="1"/>
        </p:nvSpPr>
        <p:spPr>
          <a:xfrm>
            <a:off x="505965" y="622300"/>
            <a:ext cx="3588198" cy="427707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968" y="1218192"/>
            <a:ext cx="2721128" cy="141077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DABC17D-40CD-A84D-965E-E3CEB3FD1D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94163" y="0"/>
            <a:ext cx="3492499" cy="555466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E7D52E1-5718-B04B-84EE-7258387595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94135" y="993422"/>
            <a:ext cx="2697690" cy="60959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buFontTx/>
              <a:buNone/>
              <a:defRPr sz="1200" b="1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6437A96-CBAC-4177-B602-524397614E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1968" y="2628962"/>
            <a:ext cx="2721128" cy="210305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r>
              <a:rPr lang="en-GB"/>
              <a:t>. 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E0D2F20-E391-4CA8-B611-17C6F0A0378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94136" y="1821513"/>
            <a:ext cx="2697689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936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re Content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9F0068-928F-4E1F-8191-CFFBCB6F9566}"/>
              </a:ext>
            </a:extLst>
          </p:cNvPr>
          <p:cNvSpPr/>
          <p:nvPr userDrawn="1"/>
        </p:nvSpPr>
        <p:spPr>
          <a:xfrm>
            <a:off x="4670425" y="622300"/>
            <a:ext cx="2628900" cy="422614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3584727" cy="91440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/>
              <a:t>TÍTULO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F8954F3-2995-4E42-9662-166CAF76B15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99327" y="0"/>
            <a:ext cx="4130675" cy="5554661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FB6523-7E45-AD46-AC9D-99602A694D66}"/>
              </a:ext>
            </a:extLst>
          </p:cNvPr>
          <p:cNvSpPr txBox="1"/>
          <p:nvPr/>
        </p:nvSpPr>
        <p:spPr>
          <a:xfrm>
            <a:off x="4763387" y="657598"/>
            <a:ext cx="5453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i="1">
                <a:solidFill>
                  <a:schemeClr val="accent1"/>
                </a:solidFill>
                <a:latin typeface="Bookman Old Style" panose="02050604050505020204" pitchFamily="18" charset="0"/>
              </a:rPr>
              <a:t>“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5F3F514-CECF-EA48-A7BF-323448DC813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69565" y="1301871"/>
            <a:ext cx="2128566" cy="3310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lvl1pPr marL="0" indent="0" defTabSz="457162">
              <a:lnSpc>
                <a:spcPct val="103000"/>
              </a:lnSpc>
              <a:buNone/>
              <a:defRPr lang="en-GB" sz="1600" b="1" i="1" smtClean="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242867" indent="0">
              <a:buNone/>
              <a:defRPr lang="en-GB" sz="1800" smtClean="0"/>
            </a:lvl2pPr>
            <a:lvl3pPr marL="700029" indent="0">
              <a:buNone/>
              <a:defRPr lang="en-GB" sz="1800" smtClean="0"/>
            </a:lvl3pPr>
            <a:lvl4pPr marL="1157191" indent="0">
              <a:buNone/>
              <a:defRPr lang="en-GB" sz="1800" smtClean="0"/>
            </a:lvl4pPr>
            <a:lvl5pPr marL="1614352" indent="0">
              <a:buNone/>
              <a:defRPr lang="en-GB" sz="1800"/>
            </a:lvl5pPr>
          </a:lstStyle>
          <a:p>
            <a:pPr marL="0" lvl="0" defTabSz="457162">
              <a:lnSpc>
                <a:spcPct val="103000"/>
              </a:lnSpc>
            </a:pPr>
            <a:r>
              <a:rPr lang="en-GB" sz="1600" b="1" i="1" err="1">
                <a:solidFill>
                  <a:schemeClr val="bg1"/>
                </a:solidFill>
                <a:latin typeface="Bookman Old Style" panose="02050604050505020204" pitchFamily="18" charset="0"/>
              </a:rPr>
              <a:t>Texto</a:t>
            </a:r>
            <a:r>
              <a:rPr lang="en-GB" sz="1600" b="1" i="1">
                <a:solidFill>
                  <a:schemeClr val="bg1"/>
                </a:solidFill>
                <a:latin typeface="Bookman Old Style" panose="02050604050505020204" pitchFamily="18" charset="0"/>
              </a:rPr>
              <a:t>”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5B7D597-6229-C744-961D-FDCFAF9843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76603" y="4338112"/>
            <a:ext cx="1611375" cy="236599"/>
          </a:xfrm>
          <a:prstGeom prst="rect">
            <a:avLst/>
          </a:prstGeom>
        </p:spPr>
        <p:txBody>
          <a:bodyPr lIns="0" rIns="0"/>
          <a:lstStyle>
            <a:lvl1pPr marL="0" indent="0" algn="l" defTabSz="457162" rtl="0" eaLnBrk="1" latinLnBrk="0" hangingPunct="1">
              <a:buNone/>
              <a:defRPr lang="en-GB" sz="1100" b="1" i="0" kern="1200" dirty="0" smtClean="0">
                <a:solidFill>
                  <a:schemeClr val="accent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0" indent="0" algn="l" defTabSz="457162" rtl="0" eaLnBrk="1" latinLnBrk="0" hangingPunct="1">
              <a:buNone/>
              <a:defRPr lang="en-GB" sz="1100" b="1" i="0" kern="1200" dirty="0" smtClean="0">
                <a:solidFill>
                  <a:schemeClr val="accent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0" indent="0" algn="l" defTabSz="457162" rtl="0" eaLnBrk="1" latinLnBrk="0" hangingPunct="1">
              <a:buNone/>
              <a:defRPr lang="en-GB" sz="1100" b="1" i="0" kern="1200" dirty="0" smtClean="0">
                <a:solidFill>
                  <a:schemeClr val="accent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0" indent="0" algn="l" defTabSz="457162" rtl="0" eaLnBrk="1" latinLnBrk="0" hangingPunct="1">
              <a:buNone/>
              <a:defRPr lang="en-GB" sz="1100" b="1" i="0" kern="1200" dirty="0" smtClean="0">
                <a:solidFill>
                  <a:schemeClr val="accent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0" indent="0" algn="l" defTabSz="457162" rtl="0" eaLnBrk="1" latinLnBrk="0" hangingPunct="1">
              <a:buNone/>
              <a:defRPr lang="en-GB" sz="1100" b="1" i="0" kern="1200" dirty="0">
                <a:solidFill>
                  <a:schemeClr val="accent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</a:lstStyle>
          <a:p>
            <a:r>
              <a:rPr lang="en-GB" sz="1100" b="1" i="0" err="1">
                <a:solidFill>
                  <a:schemeClr val="accent1"/>
                </a:solidFill>
                <a:latin typeface="Trebuchet MS" panose="020B0703020202090204" pitchFamily="34" charset="0"/>
              </a:rPr>
              <a:t>Créditos</a:t>
            </a:r>
            <a:endParaRPr lang="en-GB" sz="1100" b="1" i="0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A69AA63-2CCF-41FA-94B9-8B5CED9BAA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803" y="1821513"/>
            <a:ext cx="3584727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r>
              <a:rPr lang="en-GB"/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704582-E1CD-411C-8209-50F9E80F2FC3}"/>
              </a:ext>
            </a:extLst>
          </p:cNvPr>
          <p:cNvSpPr txBox="1"/>
          <p:nvPr userDrawn="1"/>
        </p:nvSpPr>
        <p:spPr>
          <a:xfrm>
            <a:off x="4763387" y="657598"/>
            <a:ext cx="5453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i="1">
                <a:solidFill>
                  <a:schemeClr val="accent1"/>
                </a:solidFill>
                <a:latin typeface="Bookman Old Style" panose="02050604050505020204" pitchFamily="18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836408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di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8DD7C4-445A-4698-87E2-7CF749996D1D}"/>
              </a:ext>
            </a:extLst>
          </p:cNvPr>
          <p:cNvSpPr/>
          <p:nvPr userDrawn="1"/>
        </p:nvSpPr>
        <p:spPr>
          <a:xfrm>
            <a:off x="505966" y="1"/>
            <a:ext cx="4164460" cy="32146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E58C2AD-62D8-844E-89BC-5A1A28A34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3214687"/>
            <a:ext cx="11430000" cy="233997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77233" y="567461"/>
            <a:ext cx="3297388" cy="973823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/>
              <a:t>TÍTULO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A3A36C1-89B2-4D80-88FB-850EDB6BCF8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5697" y="1556586"/>
            <a:ext cx="3297387" cy="139235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1312D37-473F-4D28-A742-6ED6FB6F1C5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41693" y="567461"/>
            <a:ext cx="2673998" cy="238147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7BBD52C-D299-416A-9EB5-BA3A48BB94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5649" y="567461"/>
            <a:ext cx="2673998" cy="238147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569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ta Presentatio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7003959-DE16-458A-B18F-0F5506810E9B}"/>
              </a:ext>
            </a:extLst>
          </p:cNvPr>
          <p:cNvSpPr/>
          <p:nvPr userDrawn="1"/>
        </p:nvSpPr>
        <p:spPr>
          <a:xfrm>
            <a:off x="0" y="0"/>
            <a:ext cx="4094163" cy="2935111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E58C2AD-62D8-844E-89BC-5A1A28A34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94163" y="0"/>
            <a:ext cx="7335837" cy="2935111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7" y="561466"/>
            <a:ext cx="3297388" cy="973823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/>
              <a:t>TÍTULO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5223B960-6AD0-474C-8EE0-5CEF4FEDC5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3463" y="3230623"/>
            <a:ext cx="3293362" cy="3413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buFontTx/>
              <a:buNone/>
              <a:defRPr sz="1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A4CD100-31BD-5C4A-8758-5FBC91329E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11874" y="3230623"/>
            <a:ext cx="3293362" cy="3413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buFontTx/>
              <a:buNone/>
              <a:defRPr sz="1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26CBC59F-F0B1-B841-B62A-853C306E642F}"/>
              </a:ext>
            </a:extLst>
          </p:cNvPr>
          <p:cNvSpPr>
            <a:spLocks noGrp="1"/>
          </p:cNvSpPr>
          <p:nvPr>
            <p:ph type="chart" sz="quarter" idx="25" hasCustomPrompt="1"/>
          </p:nvPr>
        </p:nvSpPr>
        <p:spPr>
          <a:xfrm>
            <a:off x="7586663" y="2100263"/>
            <a:ext cx="3212984" cy="345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[chart]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83BA3150-5994-4EE8-A6EF-CCE867C8B6B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0803" y="3715048"/>
            <a:ext cx="3286023" cy="183961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385BD84B-BB37-452D-827E-707A2E3D448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21325" y="3715049"/>
            <a:ext cx="3278002" cy="183961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4CF61D42-CFD5-4861-9FF6-8C0BD5A58D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5965" y="1642790"/>
            <a:ext cx="3297387" cy="106993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9211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ta Presentation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E851389-49F1-4917-ACCF-A1B3E17B2C20}"/>
              </a:ext>
            </a:extLst>
          </p:cNvPr>
          <p:cNvSpPr/>
          <p:nvPr userDrawn="1"/>
        </p:nvSpPr>
        <p:spPr>
          <a:xfrm>
            <a:off x="1" y="3214685"/>
            <a:ext cx="11458222" cy="2339976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7" y="561467"/>
            <a:ext cx="3297390" cy="91440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err="1"/>
              <a:t>Título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mayúscula</a:t>
            </a:r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E58C2AD-62D8-844E-89BC-5A1A28A34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86664" y="622299"/>
            <a:ext cx="3205162" cy="459316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4048AB2-C07D-6049-9549-D84765E642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463" y="3343513"/>
            <a:ext cx="3293362" cy="3413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buFontTx/>
              <a:buNone/>
              <a:defRPr sz="13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C0A349BC-EEB9-BB4A-8852-9D6154E82E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11874" y="3343513"/>
            <a:ext cx="3293362" cy="3413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buFontTx/>
              <a:buNone/>
              <a:defRPr sz="13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221A29EC-183B-417B-A465-0D120F5BD21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5965" y="3813654"/>
            <a:ext cx="3297387" cy="106993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B19155E0-9539-411C-AABF-47CBE3C37D7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01938" y="3815984"/>
            <a:ext cx="3297387" cy="106993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724A456-4F7F-40F3-8594-DB42140C09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0803" y="1604695"/>
            <a:ext cx="3286023" cy="148116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0D67E899-4BA4-44B4-BA48-B7F1819CF9E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011874" y="1616810"/>
            <a:ext cx="3286023" cy="148116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253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Core Content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8" y="5988609"/>
            <a:ext cx="622261" cy="224073"/>
          </a:xfrm>
          <a:prstGeom prst="rect">
            <a:avLst/>
          </a:prstGeom>
        </p:spPr>
        <p:txBody>
          <a:bodyPr lIns="91440" rIns="228600"/>
          <a:lstStyle/>
          <a:p>
            <a:fld id="{A9BBEDD5-FBD8-2949-A11A-6547BE2839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148724-C95A-409C-9DBE-0491D4589DB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9588" y="1676400"/>
            <a:ext cx="10290059" cy="387826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230188" indent="-230188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bg2">
                    <a:lumMod val="10000"/>
                  </a:schemeClr>
                </a:solidFill>
              </a:defRPr>
            </a:lvl2pPr>
            <a:lvl3pPr marL="463550" indent="-233363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 marL="682625" indent="-220663">
              <a:lnSpc>
                <a:spcPct val="100000"/>
              </a:lnSpc>
              <a:spcBef>
                <a:spcPts val="400"/>
              </a:spcBef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>
                <a:solidFill>
                  <a:schemeClr val="bg2">
                    <a:lumMod val="10000"/>
                  </a:schemeClr>
                </a:solidFill>
              </a:defRPr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>
                <a:solidFill>
                  <a:schemeClr val="bg2">
                    <a:lumMod val="10000"/>
                  </a:schemeClr>
                </a:solidFill>
              </a:defRPr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>
                <a:solidFill>
                  <a:schemeClr val="bg2">
                    <a:lumMod val="10000"/>
                  </a:schemeClr>
                </a:solidFill>
              </a:defRPr>
            </a:lvl7pPr>
            <a:lvl8pPr marL="341313" indent="-341313">
              <a:lnSpc>
                <a:spcPct val="100000"/>
              </a:lnSpc>
              <a:spcBef>
                <a:spcPts val="2400"/>
              </a:spcBef>
              <a:buClr>
                <a:schemeClr val="accent1"/>
              </a:buClr>
              <a:buSzPct val="100000"/>
              <a:buFont typeface="Wingdings 3" panose="05040102010807070707" pitchFamily="18" charset="2"/>
              <a:buChar char="u"/>
              <a:defRPr sz="1800" b="1">
                <a:solidFill>
                  <a:schemeClr val="bg2">
                    <a:lumMod val="10000"/>
                  </a:schemeClr>
                </a:solidFill>
              </a:defRPr>
            </a:lvl8pPr>
            <a:lvl9pPr marL="573088" indent="-231775">
              <a:lnSpc>
                <a:spcPct val="100000"/>
              </a:lnSpc>
              <a:spcBef>
                <a:spcPts val="600"/>
              </a:spcBef>
              <a:buFont typeface="Trebuchet MS" panose="020B0603020202020204" pitchFamily="34" charset="0"/>
              <a:buChar char="−"/>
              <a:defRPr sz="1600">
                <a:solidFill>
                  <a:schemeClr val="bg2">
                    <a:lumMod val="10000"/>
                  </a:schemeClr>
                </a:solidFill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78FC898-AEC6-4EAF-B9EE-94CE7563C4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4277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or Credent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5D3F673-0169-49CF-8823-B22D456E46F3}"/>
              </a:ext>
            </a:extLst>
          </p:cNvPr>
          <p:cNvSpPr/>
          <p:nvPr userDrawn="1"/>
        </p:nvSpPr>
        <p:spPr>
          <a:xfrm>
            <a:off x="505965" y="1"/>
            <a:ext cx="4453385" cy="50461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62835" y="901073"/>
            <a:ext cx="2583523" cy="792786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1600" b="1" i="0" cap="all" baseline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lvl="0" indent="0" defTabSz="457162">
              <a:spcBef>
                <a:spcPts val="0"/>
              </a:spcBef>
              <a:buNone/>
            </a:pPr>
            <a:r>
              <a:rPr lang="en-GB"/>
              <a:t>TEXTO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64AE67E-51BB-6D4F-853E-02372D95FC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72126" y="3925281"/>
            <a:ext cx="4356099" cy="925251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Bef>
                <a:spcPts val="0"/>
              </a:spcBef>
              <a:buFontTx/>
              <a:buNone/>
              <a:defRPr sz="1400" b="1" i="1">
                <a:latin typeface="Bookman Old Style" panose="02050604050505020204" pitchFamily="18" charset="0"/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/>
              <a:t>“Lorem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” 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1320704-E03B-3042-BF71-310269DED7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572125" y="622300"/>
            <a:ext cx="4356100" cy="29003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[Imagen]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2CB1DF-3C65-473B-9D00-DCE1B3DB80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72125" y="4960938"/>
            <a:ext cx="4446588" cy="217487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err="1"/>
              <a:t>Créditos</a:t>
            </a:r>
            <a:endParaRPr lang="en-GB"/>
          </a:p>
          <a:p>
            <a:pPr lvl="0"/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2C0B293-EC35-4929-9A78-AD844DCEEBD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62835" y="2593346"/>
            <a:ext cx="2583523" cy="187959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321981AB-F155-4024-A666-72CC2E5675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62834" y="1917050"/>
            <a:ext cx="2583523" cy="58231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893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Case 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5B62525-7CE4-43A6-97BF-A1C5907081F4}"/>
              </a:ext>
            </a:extLst>
          </p:cNvPr>
          <p:cNvSpPr/>
          <p:nvPr userDrawn="1"/>
        </p:nvSpPr>
        <p:spPr>
          <a:xfrm>
            <a:off x="4112419" y="3051208"/>
            <a:ext cx="3205162" cy="25034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78B780-2C6D-4DC8-9184-18CE25C998C7}"/>
              </a:ext>
            </a:extLst>
          </p:cNvPr>
          <p:cNvSpPr/>
          <p:nvPr userDrawn="1"/>
        </p:nvSpPr>
        <p:spPr>
          <a:xfrm>
            <a:off x="7586663" y="3051207"/>
            <a:ext cx="3205162" cy="25034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7" y="561467"/>
            <a:ext cx="3297390" cy="699442"/>
          </a:xfrm>
          <a:prstGeom prst="rect">
            <a:avLst/>
          </a:prstGeom>
        </p:spPr>
        <p:txBody>
          <a:bodyPr l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3D76FF-72A3-0A42-B837-1C0124BB52C8}"/>
              </a:ext>
            </a:extLst>
          </p:cNvPr>
          <p:cNvSpPr/>
          <p:nvPr/>
        </p:nvSpPr>
        <p:spPr>
          <a:xfrm>
            <a:off x="505965" y="3051208"/>
            <a:ext cx="3205162" cy="25034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037E5C65-6459-CB43-82C2-A086CBBBAF8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486774" y="1"/>
            <a:ext cx="2943225" cy="194430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[imagen]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29FE275-30C8-4F43-A8A3-ADD7BB482EE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9437" y="2347913"/>
            <a:ext cx="1765300" cy="7032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GB"/>
              <a:t>imagen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6298890C-3058-AC4B-AAA7-B85FB3BF74D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75907" y="2347913"/>
            <a:ext cx="1765300" cy="7032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GB"/>
              <a:t>imagen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EAF987A7-B091-2A4E-BBD9-FE076743775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591893" y="2347913"/>
            <a:ext cx="1765300" cy="7032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GB"/>
              <a:t>imagen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2C11468-0E89-0544-80C1-AC17C2199EA5}"/>
              </a:ext>
            </a:extLst>
          </p:cNvPr>
          <p:cNvSpPr/>
          <p:nvPr/>
        </p:nvSpPr>
        <p:spPr>
          <a:xfrm>
            <a:off x="505965" y="5399623"/>
            <a:ext cx="10285860" cy="169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409C737-41E0-4446-A88A-907EB173AFB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3951" y="3169018"/>
            <a:ext cx="2933649" cy="440306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da-DK"/>
              <a:t>Lorem ipsum dolor sit amet</a:t>
            </a:r>
            <a:r>
              <a:rPr lang="en-GB"/>
              <a:t>.</a:t>
            </a:r>
            <a:br>
              <a:rPr lang="en-GB"/>
            </a:br>
            <a:endParaRPr lang="en-GB"/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8B4EA00C-C493-474F-8F68-50853D0C7B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3951" y="3675186"/>
            <a:ext cx="2933649" cy="148116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scelerisque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. 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928B383B-C123-4881-B832-0339D39FC4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07059" y="3169018"/>
            <a:ext cx="2933649" cy="440306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da-DK"/>
              <a:t>Lorem ipsum dolor sit amet</a:t>
            </a:r>
            <a:r>
              <a:rPr lang="en-GB"/>
              <a:t>.</a:t>
            </a:r>
            <a:br>
              <a:rPr lang="en-GB"/>
            </a:br>
            <a:endParaRPr lang="en-GB"/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CBF1C0D1-DF5A-4DC0-B330-2CAA53A8BAA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207059" y="3675186"/>
            <a:ext cx="2933649" cy="148116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scelerisque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. 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6F69007F-9D92-461C-8B99-BA1AB6D7C4C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92415" y="3169018"/>
            <a:ext cx="2933649" cy="440306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da-DK"/>
              <a:t>Lorem ipsum dolor sit amet</a:t>
            </a:r>
            <a:r>
              <a:rPr lang="en-GB"/>
              <a:t>.</a:t>
            </a:r>
            <a:br>
              <a:rPr lang="en-GB"/>
            </a:br>
            <a:endParaRPr lang="en-GB"/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807107E4-36AD-4D44-8263-B5EDB57AD2A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92415" y="3675186"/>
            <a:ext cx="2933649" cy="148116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scelerisque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. 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1531BF13-1BD5-4926-A225-669D96DE4B1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5965" y="1374568"/>
            <a:ext cx="3300862" cy="80475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37722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ed Case 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F3C7E78-C53F-4BA7-8CAF-11E9C49411F4}"/>
              </a:ext>
            </a:extLst>
          </p:cNvPr>
          <p:cNvSpPr/>
          <p:nvPr userDrawn="1"/>
        </p:nvSpPr>
        <p:spPr>
          <a:xfrm>
            <a:off x="505965" y="622299"/>
            <a:ext cx="5353498" cy="44238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3702" y="1160954"/>
            <a:ext cx="2433789" cy="629161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1600" b="1" i="0" cap="all" baseline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lvl="0" indent="0" defTabSz="457162">
              <a:spcBef>
                <a:spcPts val="0"/>
              </a:spcBef>
              <a:buNone/>
            </a:pPr>
            <a:r>
              <a:rPr lang="da-DK"/>
              <a:t>Lorem ipsum dolor sit amet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D2B0117F-9053-6E42-8FE0-FFB6A2143A3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12419" y="0"/>
            <a:ext cx="2627313" cy="459316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64AE67E-51BB-6D4F-853E-02372D95FC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99324" y="3578578"/>
            <a:ext cx="2627313" cy="109502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buFontTx/>
              <a:buNone/>
              <a:defRPr sz="1400" b="1" i="1">
                <a:latin typeface="Bookman Old Style" panose="02050604050505020204" pitchFamily="18" charset="0"/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/>
              <a:t>“Lorem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”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1030C47-6F62-4C6A-9C9B-13871DCD26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99325" y="4879975"/>
            <a:ext cx="2627313" cy="266560"/>
          </a:xfrm>
          <a:prstGeom prst="rect">
            <a:avLst/>
          </a:prstGeom>
        </p:spPr>
        <p:txBody>
          <a:bodyPr lIns="0" rIns="0"/>
          <a:lstStyle>
            <a:lvl1pPr marL="0" marR="0" indent="0" algn="l" defTabSz="857178" rtl="0" eaLnBrk="1" fontAlgn="auto" latinLnBrk="0" hangingPunct="1">
              <a:lnSpc>
                <a:spcPct val="90000"/>
              </a:lnSpc>
              <a:spcBef>
                <a:spcPts val="9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1">
                <a:solidFill>
                  <a:schemeClr val="accent1"/>
                </a:solidFill>
              </a:defRPr>
            </a:lvl1pPr>
            <a:lvl2pPr>
              <a:defRPr sz="1000">
                <a:solidFill>
                  <a:schemeClr val="accent1"/>
                </a:solidFill>
              </a:defRPr>
            </a:lvl2pPr>
            <a:lvl3pPr>
              <a:defRPr sz="1000">
                <a:solidFill>
                  <a:schemeClr val="accent1"/>
                </a:solidFill>
              </a:defRPr>
            </a:lvl3pPr>
            <a:lvl4pPr>
              <a:defRPr sz="1000">
                <a:solidFill>
                  <a:schemeClr val="accent1"/>
                </a:solidFill>
              </a:defRPr>
            </a:lvl4pPr>
            <a:lvl5pPr>
              <a:defRPr sz="1000">
                <a:solidFill>
                  <a:schemeClr val="accent1"/>
                </a:solidFill>
              </a:defRPr>
            </a:lvl5pPr>
          </a:lstStyle>
          <a:p>
            <a:pPr marL="0" marR="0" lvl="0" indent="0" algn="l" defTabSz="857178" rtl="0" eaLnBrk="1" fontAlgn="auto" latinLnBrk="0" hangingPunct="1">
              <a:lnSpc>
                <a:spcPct val="90000"/>
              </a:lnSpc>
              <a:spcBef>
                <a:spcPts val="9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000" b="1" i="0">
                <a:solidFill>
                  <a:schemeClr val="accent1"/>
                </a:solidFill>
                <a:latin typeface="Trebuchet MS" panose="020B0703020202090204" pitchFamily="34" charset="0"/>
              </a:rPr>
              <a:t>Lorem ipsum </a:t>
            </a:r>
            <a:r>
              <a:rPr lang="en-GB" sz="1000" b="1" i="0" err="1">
                <a:solidFill>
                  <a:schemeClr val="accent1"/>
                </a:solidFill>
                <a:latin typeface="Trebuchet MS" panose="020B0703020202090204" pitchFamily="34" charset="0"/>
              </a:rPr>
              <a:t>dolor</a:t>
            </a:r>
            <a:r>
              <a:rPr lang="en-GB" sz="1000" b="1" i="0">
                <a:solidFill>
                  <a:schemeClr val="accent1"/>
                </a:solidFill>
                <a:latin typeface="Trebuchet MS" panose="020B0703020202090204" pitchFamily="34" charset="0"/>
              </a:rPr>
              <a:t> 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4D8AA17-D42F-41F8-9A88-3E567875D30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83703" y="2449064"/>
            <a:ext cx="2469123" cy="202092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scelerisque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. 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9CC9130C-315A-4777-9FD9-3D41C6AF52F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83702" y="1914100"/>
            <a:ext cx="2469123" cy="41467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. 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7ECCAA5F-73B7-4071-8D16-8CE16DAABA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97897" y="622299"/>
            <a:ext cx="2627313" cy="148116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marL="0" marR="0" lvl="0" indent="0" algn="l" defTabSz="8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scelerisque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. 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6351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Layout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7" y="561466"/>
            <a:ext cx="2721126" cy="1181609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DBA39299-26CE-784A-B664-5B4B0E5895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13137" y="576000"/>
            <a:ext cx="6794601" cy="83871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/>
              <a:t>Headline observation: what do you want to be your client’s key takeaway from this chart? What do you want to draw attention to?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5310B005-7286-3548-9F37-5B6E6F91594F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4013201" y="1743075"/>
            <a:ext cx="6794478" cy="38115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[chart]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E7E3BA-E812-4F6C-911A-F29CB8A47E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09437" y="2021227"/>
            <a:ext cx="2721126" cy="3533436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/>
              <a:t>Put some commentary on your charts in this box, maybe using bullet points.</a:t>
            </a:r>
          </a:p>
          <a:p>
            <a:pPr lvl="0"/>
            <a:endParaRPr lang="es-ES" noProof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465FCB7-5EE4-4DD5-AB62-3D718679C63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013200" y="1453091"/>
            <a:ext cx="6794539" cy="28998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1"/>
            <a:r>
              <a:rPr lang="en-GB"/>
              <a:t>Chart Title: clearly and simply label, to explain what data your chart shows</a:t>
            </a:r>
          </a:p>
        </p:txBody>
      </p:sp>
    </p:spTree>
    <p:extLst>
      <p:ext uri="{BB962C8B-B14F-4D97-AF65-F5344CB8AC3E}">
        <p14:creationId xmlns:p14="http://schemas.microsoft.com/office/powerpoint/2010/main" val="571527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dge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F23EE58-10E8-4007-882A-8DD392E4047E}"/>
              </a:ext>
            </a:extLst>
          </p:cNvPr>
          <p:cNvSpPr/>
          <p:nvPr userDrawn="1"/>
        </p:nvSpPr>
        <p:spPr>
          <a:xfrm>
            <a:off x="7007234" y="0"/>
            <a:ext cx="3779839" cy="55546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541535" cy="914400"/>
          </a:xfrm>
          <a:prstGeom prst="rect">
            <a:avLst/>
          </a:prstGeom>
        </p:spPr>
        <p:txBody>
          <a:bodyPr lIns="0" rIns="0"/>
          <a:lstStyle>
            <a:lvl1pPr marL="0" marR="0" indent="0" algn="l" defTabSz="8571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  <a:p>
            <a:pPr marL="0" lvl="0" indent="0">
              <a:spcBef>
                <a:spcPts val="0"/>
              </a:spcBef>
              <a:buNone/>
            </a:pP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3704119-D255-495C-ACAC-E2C7DFF6D51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21346" y="1290824"/>
            <a:ext cx="3255811" cy="3860296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2"/>
            <a:r>
              <a:rPr lang="en-GB"/>
              <a:t>This is a good place to make a list or put some callouts of evidence, or another category of information.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F7F0F74-BD68-4DDC-B06F-BC8CE2BD8D6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21346" y="688844"/>
            <a:ext cx="3255811" cy="454156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400" b="1" baseline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ca-ES" noProof="0"/>
              <a:t>Tarifes Professionals</a:t>
            </a:r>
          </a:p>
          <a:p>
            <a:pPr lvl="2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3812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Call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3DC84A-5E7E-4228-9326-89CFBAAEA9E4}"/>
              </a:ext>
            </a:extLst>
          </p:cNvPr>
          <p:cNvSpPr/>
          <p:nvPr userDrawn="1"/>
        </p:nvSpPr>
        <p:spPr>
          <a:xfrm>
            <a:off x="1466850" y="1227910"/>
            <a:ext cx="8461375" cy="35400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547258-238F-114F-BE1E-F3C47ABD5FCA}"/>
              </a:ext>
            </a:extLst>
          </p:cNvPr>
          <p:cNvSpPr txBox="1"/>
          <p:nvPr/>
        </p:nvSpPr>
        <p:spPr>
          <a:xfrm>
            <a:off x="2627409" y="478609"/>
            <a:ext cx="984565" cy="1938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999" b="1" i="1">
                <a:solidFill>
                  <a:schemeClr val="accent1"/>
                </a:solidFill>
                <a:latin typeface="Bookman Old Style" panose="02050604050505020204" pitchFamily="18" charset="0"/>
              </a:rPr>
              <a:t>“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F16702-AD8D-194D-B8C8-263576E31E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31291" y="1756954"/>
            <a:ext cx="5855511" cy="914400"/>
          </a:xfrm>
          <a:prstGeom prst="rect">
            <a:avLst/>
          </a:prstGeom>
        </p:spPr>
        <p:txBody>
          <a:bodyPr lIns="0" rIns="0"/>
          <a:lstStyle>
            <a:lvl1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1pPr>
            <a:lvl2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2pPr>
            <a:lvl3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3pPr>
            <a:lvl4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4pPr>
            <a:lvl5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5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982348-169D-424A-AC43-4F404E2819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57999" y="4039398"/>
            <a:ext cx="2393950" cy="341313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err="1"/>
              <a:t>Créditos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6551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Call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56A79C3-55C7-4559-825F-04A1CBA3BB3A}"/>
              </a:ext>
            </a:extLst>
          </p:cNvPr>
          <p:cNvSpPr/>
          <p:nvPr userDrawn="1"/>
        </p:nvSpPr>
        <p:spPr>
          <a:xfrm>
            <a:off x="2078037" y="622300"/>
            <a:ext cx="6121401" cy="4679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547258-238F-114F-BE1E-F3C47ABD5FCA}"/>
              </a:ext>
            </a:extLst>
          </p:cNvPr>
          <p:cNvSpPr txBox="1"/>
          <p:nvPr/>
        </p:nvSpPr>
        <p:spPr>
          <a:xfrm>
            <a:off x="2572864" y="684536"/>
            <a:ext cx="984565" cy="1938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999" b="1" i="1">
                <a:solidFill>
                  <a:schemeClr val="accent1"/>
                </a:solidFill>
                <a:latin typeface="Bookman Old Style" panose="02050604050505020204" pitchFamily="18" charset="0"/>
              </a:rPr>
              <a:t>“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F16702-AD8D-194D-B8C8-263576E31E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29834" y="1883797"/>
            <a:ext cx="2393950" cy="2283254"/>
          </a:xfrm>
          <a:prstGeom prst="rect">
            <a:avLst/>
          </a:prstGeom>
        </p:spPr>
        <p:txBody>
          <a:bodyPr lIns="0" rIns="0"/>
          <a:lstStyle>
            <a:lvl1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0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1pPr>
            <a:lvl2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2pPr>
            <a:lvl3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3pPr>
            <a:lvl4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4pPr>
            <a:lvl5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5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982348-169D-424A-AC43-4F404E2819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29834" y="4387850"/>
            <a:ext cx="2393950" cy="341313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err="1"/>
              <a:t>Crédito</a:t>
            </a:r>
            <a:endParaRPr lang="en-GB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D5FFC497-5DF2-BE41-8D7A-33C1B721D90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859464" y="1414942"/>
            <a:ext cx="3208518" cy="309466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0157B4-630B-4AF4-BE3E-7F64C15C8E6D}"/>
              </a:ext>
            </a:extLst>
          </p:cNvPr>
          <p:cNvSpPr txBox="1"/>
          <p:nvPr userDrawn="1"/>
        </p:nvSpPr>
        <p:spPr>
          <a:xfrm>
            <a:off x="2572864" y="684536"/>
            <a:ext cx="984565" cy="1938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999" b="1" i="1">
                <a:solidFill>
                  <a:schemeClr val="accent1"/>
                </a:solidFill>
                <a:latin typeface="Bookman Old Style" panose="02050604050505020204" pitchFamily="18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6089923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erson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40">
            <a:extLst>
              <a:ext uri="{FF2B5EF4-FFF2-40B4-BE49-F238E27FC236}">
                <a16:creationId xmlns:a16="http://schemas.microsoft.com/office/drawing/2014/main" id="{F0BB1827-4FF9-474D-9FA7-1CC21322377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0088" y="1346403"/>
            <a:ext cx="2341563" cy="2334338"/>
          </a:xfrm>
          <a:prstGeom prst="rect">
            <a:avLst/>
          </a:prstGeom>
          <a:solidFill>
            <a:schemeClr val="bg2"/>
          </a:solidFill>
        </p:spPr>
        <p:txBody>
          <a:bodyPr lIns="0" rIns="0" anchor="ctr"/>
          <a:lstStyle>
            <a:lvl1pPr marL="0" indent="0" algn="ctr"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[portrait]</a:t>
            </a:r>
          </a:p>
        </p:txBody>
      </p:sp>
      <p:sp>
        <p:nvSpPr>
          <p:cNvPr id="35" name="Picture Placeholder 40">
            <a:extLst>
              <a:ext uri="{FF2B5EF4-FFF2-40B4-BE49-F238E27FC236}">
                <a16:creationId xmlns:a16="http://schemas.microsoft.com/office/drawing/2014/main" id="{4D0998A8-840D-E84E-B02E-EC64853F4A4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218989" y="1346403"/>
            <a:ext cx="2341563" cy="2334338"/>
          </a:xfrm>
          <a:prstGeom prst="rect">
            <a:avLst/>
          </a:prstGeom>
          <a:solidFill>
            <a:schemeClr val="bg2"/>
          </a:solidFill>
        </p:spPr>
        <p:txBody>
          <a:bodyPr lIns="0" rIns="0" anchor="ctr"/>
          <a:lstStyle>
            <a:lvl1pPr marL="0" indent="0" algn="ctr"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[portrait]</a:t>
            </a:r>
          </a:p>
        </p:txBody>
      </p:sp>
      <p:sp>
        <p:nvSpPr>
          <p:cNvPr id="36" name="Picture Placeholder 40">
            <a:extLst>
              <a:ext uri="{FF2B5EF4-FFF2-40B4-BE49-F238E27FC236}">
                <a16:creationId xmlns:a16="http://schemas.microsoft.com/office/drawing/2014/main" id="{87D6ED75-1662-B44C-A1F4-AE95232CA04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847889" y="1346403"/>
            <a:ext cx="2341563" cy="2334338"/>
          </a:xfrm>
          <a:prstGeom prst="rect">
            <a:avLst/>
          </a:prstGeom>
          <a:solidFill>
            <a:schemeClr val="bg2"/>
          </a:solidFill>
        </p:spPr>
        <p:txBody>
          <a:bodyPr lIns="0" rIns="0" anchor="ctr"/>
          <a:lstStyle>
            <a:lvl1pPr marL="0" indent="0" algn="ctr"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[portrait]</a:t>
            </a:r>
          </a:p>
        </p:txBody>
      </p:sp>
      <p:sp>
        <p:nvSpPr>
          <p:cNvPr id="37" name="Picture Placeholder 40">
            <a:extLst>
              <a:ext uri="{FF2B5EF4-FFF2-40B4-BE49-F238E27FC236}">
                <a16:creationId xmlns:a16="http://schemas.microsoft.com/office/drawing/2014/main" id="{B68013E0-213D-D442-9626-CD4291290FF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476789" y="1346403"/>
            <a:ext cx="2341563" cy="2334338"/>
          </a:xfrm>
          <a:prstGeom prst="rect">
            <a:avLst/>
          </a:prstGeom>
          <a:solidFill>
            <a:schemeClr val="bg2"/>
          </a:solidFill>
        </p:spPr>
        <p:txBody>
          <a:bodyPr lIns="0" rIns="0" anchor="ctr"/>
          <a:lstStyle>
            <a:lvl1pPr marL="0" indent="0" algn="ctr"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[portrait]</a:t>
            </a:r>
          </a:p>
        </p:txBody>
      </p:sp>
      <p:sp>
        <p:nvSpPr>
          <p:cNvPr id="38" name="Triangle 37">
            <a:extLst>
              <a:ext uri="{FF2B5EF4-FFF2-40B4-BE49-F238E27FC236}">
                <a16:creationId xmlns:a16="http://schemas.microsoft.com/office/drawing/2014/main" id="{D9FFEDD5-3D09-594C-A3E9-C06917698D36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601666" y="3692316"/>
            <a:ext cx="720765" cy="1739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000"/>
          </a:p>
        </p:txBody>
      </p:sp>
      <p:sp>
        <p:nvSpPr>
          <p:cNvPr id="39" name="Triangle 38">
            <a:extLst>
              <a:ext uri="{FF2B5EF4-FFF2-40B4-BE49-F238E27FC236}">
                <a16:creationId xmlns:a16="http://schemas.microsoft.com/office/drawing/2014/main" id="{F1E611E4-EACC-E649-BDA8-6479EBBA9257}"/>
              </a:ext>
            </a:extLst>
          </p:cNvPr>
          <p:cNvSpPr>
            <a:spLocks noChangeAspect="1"/>
          </p:cNvSpPr>
          <p:nvPr/>
        </p:nvSpPr>
        <p:spPr>
          <a:xfrm rot="10800000">
            <a:off x="3222926" y="3692316"/>
            <a:ext cx="720765" cy="1739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000"/>
          </a:p>
        </p:txBody>
      </p:sp>
      <p:sp>
        <p:nvSpPr>
          <p:cNvPr id="40" name="Triangle 39">
            <a:extLst>
              <a:ext uri="{FF2B5EF4-FFF2-40B4-BE49-F238E27FC236}">
                <a16:creationId xmlns:a16="http://schemas.microsoft.com/office/drawing/2014/main" id="{0EFF85D3-6279-664A-A895-CE4496127F30}"/>
              </a:ext>
            </a:extLst>
          </p:cNvPr>
          <p:cNvSpPr>
            <a:spLocks noChangeAspect="1"/>
          </p:cNvSpPr>
          <p:nvPr/>
        </p:nvSpPr>
        <p:spPr>
          <a:xfrm rot="10800000">
            <a:off x="5851826" y="3692316"/>
            <a:ext cx="720765" cy="1739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000"/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id="{E956305D-6149-7149-9A40-C933C6325FAD}"/>
              </a:ext>
            </a:extLst>
          </p:cNvPr>
          <p:cNvSpPr>
            <a:spLocks noChangeAspect="1"/>
          </p:cNvSpPr>
          <p:nvPr/>
        </p:nvSpPr>
        <p:spPr>
          <a:xfrm rot="10800000">
            <a:off x="8480726" y="3692316"/>
            <a:ext cx="720765" cy="1739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000"/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FE9A1D22-4EA1-9E4D-8262-8A8E43317B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9" y="561467"/>
            <a:ext cx="2713890" cy="422381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000" cap="all" baseline="0" dirty="0" smtClean="0">
                <a:solidFill>
                  <a:srgbClr val="061D48"/>
                </a:solidFill>
                <a:latin typeface="Arial Black" panose="020B0A04020102020204" pitchFamily="34" charset="0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69" name="Text Placeholder 15">
            <a:extLst>
              <a:ext uri="{FF2B5EF4-FFF2-40B4-BE49-F238E27FC236}">
                <a16:creationId xmlns:a16="http://schemas.microsoft.com/office/drawing/2014/main" id="{402C2BF4-EDDF-7E42-994A-74876552F75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1667" y="3967971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Título</a:t>
            </a:r>
            <a:endParaRPr lang="en-US"/>
          </a:p>
        </p:txBody>
      </p:sp>
      <p:sp>
        <p:nvSpPr>
          <p:cNvPr id="70" name="Text Placeholder 15">
            <a:extLst>
              <a:ext uri="{FF2B5EF4-FFF2-40B4-BE49-F238E27FC236}">
                <a16:creationId xmlns:a16="http://schemas.microsoft.com/office/drawing/2014/main" id="{FB99A8C3-1529-3343-83D5-298ABC98F0B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1667" y="4177490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i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Subtítulo</a:t>
            </a:r>
            <a:endParaRPr lang="en-US"/>
          </a:p>
        </p:txBody>
      </p:sp>
      <p:sp>
        <p:nvSpPr>
          <p:cNvPr id="71" name="Text Placeholder 15">
            <a:extLst>
              <a:ext uri="{FF2B5EF4-FFF2-40B4-BE49-F238E27FC236}">
                <a16:creationId xmlns:a16="http://schemas.microsoft.com/office/drawing/2014/main" id="{2611A773-E579-8446-9FA1-D14646F2A5B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1666" y="4384449"/>
            <a:ext cx="2385873" cy="11702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Texto</a:t>
            </a:r>
            <a:endParaRPr lang="en-US"/>
          </a:p>
        </p:txBody>
      </p:sp>
      <p:sp>
        <p:nvSpPr>
          <p:cNvPr id="72" name="Text Placeholder 15">
            <a:extLst>
              <a:ext uri="{FF2B5EF4-FFF2-40B4-BE49-F238E27FC236}">
                <a16:creationId xmlns:a16="http://schemas.microsoft.com/office/drawing/2014/main" id="{5FFD047E-1033-3B4E-8CFF-3C083F38B08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228580" y="3967972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Título</a:t>
            </a:r>
            <a:endParaRPr lang="en-US"/>
          </a:p>
        </p:txBody>
      </p:sp>
      <p:sp>
        <p:nvSpPr>
          <p:cNvPr id="73" name="Text Placeholder 15">
            <a:extLst>
              <a:ext uri="{FF2B5EF4-FFF2-40B4-BE49-F238E27FC236}">
                <a16:creationId xmlns:a16="http://schemas.microsoft.com/office/drawing/2014/main" id="{B07F5720-3C0A-5347-A72E-4E1F504C1CE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228580" y="4177491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i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Subtítulo</a:t>
            </a:r>
            <a:endParaRPr lang="en-US"/>
          </a:p>
        </p:txBody>
      </p:sp>
      <p:sp>
        <p:nvSpPr>
          <p:cNvPr id="74" name="Text Placeholder 15">
            <a:extLst>
              <a:ext uri="{FF2B5EF4-FFF2-40B4-BE49-F238E27FC236}">
                <a16:creationId xmlns:a16="http://schemas.microsoft.com/office/drawing/2014/main" id="{FC5AAF47-A23B-594C-B569-5F9147F5522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28579" y="4384450"/>
            <a:ext cx="2385873" cy="11702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Texto</a:t>
            </a:r>
            <a:endParaRPr lang="en-US"/>
          </a:p>
        </p:txBody>
      </p:sp>
      <p:sp>
        <p:nvSpPr>
          <p:cNvPr id="75" name="Text Placeholder 15">
            <a:extLst>
              <a:ext uri="{FF2B5EF4-FFF2-40B4-BE49-F238E27FC236}">
                <a16:creationId xmlns:a16="http://schemas.microsoft.com/office/drawing/2014/main" id="{B6CD2F71-2544-0948-A44C-6C5E15E1CEF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857481" y="3963036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Título</a:t>
            </a:r>
            <a:endParaRPr lang="en-US"/>
          </a:p>
        </p:txBody>
      </p:sp>
      <p:sp>
        <p:nvSpPr>
          <p:cNvPr id="76" name="Text Placeholder 15">
            <a:extLst>
              <a:ext uri="{FF2B5EF4-FFF2-40B4-BE49-F238E27FC236}">
                <a16:creationId xmlns:a16="http://schemas.microsoft.com/office/drawing/2014/main" id="{D9ECE74F-4A6D-B542-A910-249FDA151CD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857481" y="4172555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i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Subtítulo</a:t>
            </a:r>
            <a:endParaRPr lang="en-US"/>
          </a:p>
        </p:txBody>
      </p:sp>
      <p:sp>
        <p:nvSpPr>
          <p:cNvPr id="77" name="Text Placeholder 15">
            <a:extLst>
              <a:ext uri="{FF2B5EF4-FFF2-40B4-BE49-F238E27FC236}">
                <a16:creationId xmlns:a16="http://schemas.microsoft.com/office/drawing/2014/main" id="{E0593F35-C0B0-1745-8305-D9402CE6A7D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857480" y="4379514"/>
            <a:ext cx="2385873" cy="11702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Texto</a:t>
            </a:r>
            <a:endParaRPr lang="en-US"/>
          </a:p>
        </p:txBody>
      </p:sp>
      <p:sp>
        <p:nvSpPr>
          <p:cNvPr id="78" name="Text Placeholder 15">
            <a:extLst>
              <a:ext uri="{FF2B5EF4-FFF2-40B4-BE49-F238E27FC236}">
                <a16:creationId xmlns:a16="http://schemas.microsoft.com/office/drawing/2014/main" id="{C37C4639-EAA4-7944-94BD-B622C55499F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484394" y="3958101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Título</a:t>
            </a:r>
            <a:endParaRPr lang="en-US"/>
          </a:p>
        </p:txBody>
      </p:sp>
      <p:sp>
        <p:nvSpPr>
          <p:cNvPr id="79" name="Text Placeholder 15">
            <a:extLst>
              <a:ext uri="{FF2B5EF4-FFF2-40B4-BE49-F238E27FC236}">
                <a16:creationId xmlns:a16="http://schemas.microsoft.com/office/drawing/2014/main" id="{A1F4E43D-47EE-514A-B3F2-0A7DB55D23C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484394" y="4167620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i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Subtítulo</a:t>
            </a:r>
            <a:endParaRPr lang="en-US"/>
          </a:p>
        </p:txBody>
      </p:sp>
      <p:sp>
        <p:nvSpPr>
          <p:cNvPr id="80" name="Text Placeholder 15">
            <a:extLst>
              <a:ext uri="{FF2B5EF4-FFF2-40B4-BE49-F238E27FC236}">
                <a16:creationId xmlns:a16="http://schemas.microsoft.com/office/drawing/2014/main" id="{118E2FAE-AF33-0E41-9F5F-7454AE95D8B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484393" y="4374579"/>
            <a:ext cx="2385873" cy="11702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Texto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092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erson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40">
            <a:extLst>
              <a:ext uri="{FF2B5EF4-FFF2-40B4-BE49-F238E27FC236}">
                <a16:creationId xmlns:a16="http://schemas.microsoft.com/office/drawing/2014/main" id="{F0BB1827-4FF9-474D-9FA7-1CC21322377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909604" y="1346403"/>
            <a:ext cx="2341563" cy="2334338"/>
          </a:xfrm>
          <a:prstGeom prst="rect">
            <a:avLst/>
          </a:prstGeom>
          <a:solidFill>
            <a:schemeClr val="bg2"/>
          </a:solidFill>
        </p:spPr>
        <p:txBody>
          <a:bodyPr lIns="0" rIns="0" anchor="ctr"/>
          <a:lstStyle>
            <a:lvl1pPr marL="0" indent="0" algn="ctr"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[portrait]</a:t>
            </a:r>
          </a:p>
        </p:txBody>
      </p:sp>
      <p:sp>
        <p:nvSpPr>
          <p:cNvPr id="35" name="Picture Placeholder 40">
            <a:extLst>
              <a:ext uri="{FF2B5EF4-FFF2-40B4-BE49-F238E27FC236}">
                <a16:creationId xmlns:a16="http://schemas.microsoft.com/office/drawing/2014/main" id="{4D0998A8-840D-E84E-B02E-EC64853F4A4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38505" y="1346403"/>
            <a:ext cx="2341563" cy="2334338"/>
          </a:xfrm>
          <a:prstGeom prst="rect">
            <a:avLst/>
          </a:prstGeom>
          <a:solidFill>
            <a:schemeClr val="bg2"/>
          </a:solidFill>
        </p:spPr>
        <p:txBody>
          <a:bodyPr lIns="0" rIns="0" anchor="ctr"/>
          <a:lstStyle>
            <a:lvl1pPr marL="0" indent="0" algn="ctr"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[portrait]</a:t>
            </a:r>
          </a:p>
        </p:txBody>
      </p:sp>
      <p:sp>
        <p:nvSpPr>
          <p:cNvPr id="36" name="Picture Placeholder 40">
            <a:extLst>
              <a:ext uri="{FF2B5EF4-FFF2-40B4-BE49-F238E27FC236}">
                <a16:creationId xmlns:a16="http://schemas.microsoft.com/office/drawing/2014/main" id="{87D6ED75-1662-B44C-A1F4-AE95232CA04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167405" y="1346403"/>
            <a:ext cx="2341563" cy="2334338"/>
          </a:xfrm>
          <a:prstGeom prst="rect">
            <a:avLst/>
          </a:prstGeom>
          <a:solidFill>
            <a:schemeClr val="bg2"/>
          </a:solidFill>
        </p:spPr>
        <p:txBody>
          <a:bodyPr lIns="0" rIns="0" anchor="ctr"/>
          <a:lstStyle>
            <a:lvl1pPr marL="0" indent="0" algn="ctr"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[portrait]</a:t>
            </a:r>
          </a:p>
        </p:txBody>
      </p:sp>
      <p:sp>
        <p:nvSpPr>
          <p:cNvPr id="38" name="Triangle 37">
            <a:extLst>
              <a:ext uri="{FF2B5EF4-FFF2-40B4-BE49-F238E27FC236}">
                <a16:creationId xmlns:a16="http://schemas.microsoft.com/office/drawing/2014/main" id="{D9FFEDD5-3D09-594C-A3E9-C06917698D36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1921182" y="3692316"/>
            <a:ext cx="720765" cy="1739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/>
          </a:p>
        </p:txBody>
      </p:sp>
      <p:sp>
        <p:nvSpPr>
          <p:cNvPr id="39" name="Triangle 38">
            <a:extLst>
              <a:ext uri="{FF2B5EF4-FFF2-40B4-BE49-F238E27FC236}">
                <a16:creationId xmlns:a16="http://schemas.microsoft.com/office/drawing/2014/main" id="{F1E611E4-EACC-E649-BDA8-6479EBBA9257}"/>
              </a:ext>
            </a:extLst>
          </p:cNvPr>
          <p:cNvSpPr>
            <a:spLocks noChangeAspect="1"/>
          </p:cNvSpPr>
          <p:nvPr/>
        </p:nvSpPr>
        <p:spPr>
          <a:xfrm rot="10800000">
            <a:off x="4542442" y="3692316"/>
            <a:ext cx="720765" cy="1739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/>
          </a:p>
        </p:txBody>
      </p:sp>
      <p:sp>
        <p:nvSpPr>
          <p:cNvPr id="40" name="Triangle 39">
            <a:extLst>
              <a:ext uri="{FF2B5EF4-FFF2-40B4-BE49-F238E27FC236}">
                <a16:creationId xmlns:a16="http://schemas.microsoft.com/office/drawing/2014/main" id="{0EFF85D3-6279-664A-A895-CE4496127F30}"/>
              </a:ext>
            </a:extLst>
          </p:cNvPr>
          <p:cNvSpPr>
            <a:spLocks noChangeAspect="1"/>
          </p:cNvSpPr>
          <p:nvPr/>
        </p:nvSpPr>
        <p:spPr>
          <a:xfrm rot="10800000">
            <a:off x="7171342" y="3692316"/>
            <a:ext cx="720765" cy="1739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/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FE9A1D22-4EA1-9E4D-8262-8A8E43317B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9" y="536194"/>
            <a:ext cx="2713890" cy="422381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000" cap="all" baseline="0" dirty="0" smtClean="0">
                <a:solidFill>
                  <a:srgbClr val="061D48"/>
                </a:solidFill>
                <a:latin typeface="Arial Black" panose="020B0A04020102020204" pitchFamily="34" charset="0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69" name="Text Placeholder 15">
            <a:extLst>
              <a:ext uri="{FF2B5EF4-FFF2-40B4-BE49-F238E27FC236}">
                <a16:creationId xmlns:a16="http://schemas.microsoft.com/office/drawing/2014/main" id="{402C2BF4-EDDF-7E42-994A-74876552F75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09605" y="3967971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Título</a:t>
            </a:r>
            <a:endParaRPr lang="en-US"/>
          </a:p>
        </p:txBody>
      </p:sp>
      <p:sp>
        <p:nvSpPr>
          <p:cNvPr id="70" name="Text Placeholder 15">
            <a:extLst>
              <a:ext uri="{FF2B5EF4-FFF2-40B4-BE49-F238E27FC236}">
                <a16:creationId xmlns:a16="http://schemas.microsoft.com/office/drawing/2014/main" id="{FB99A8C3-1529-3343-83D5-298ABC98F0B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09605" y="4177490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i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Subtítulo</a:t>
            </a:r>
            <a:endParaRPr lang="en-US"/>
          </a:p>
        </p:txBody>
      </p:sp>
      <p:sp>
        <p:nvSpPr>
          <p:cNvPr id="71" name="Text Placeholder 15">
            <a:extLst>
              <a:ext uri="{FF2B5EF4-FFF2-40B4-BE49-F238E27FC236}">
                <a16:creationId xmlns:a16="http://schemas.microsoft.com/office/drawing/2014/main" id="{2611A773-E579-8446-9FA1-D14646F2A5B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09604" y="4384449"/>
            <a:ext cx="2385873" cy="11702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Texto</a:t>
            </a:r>
            <a:endParaRPr lang="en-US"/>
          </a:p>
        </p:txBody>
      </p:sp>
      <p:sp>
        <p:nvSpPr>
          <p:cNvPr id="72" name="Text Placeholder 15">
            <a:extLst>
              <a:ext uri="{FF2B5EF4-FFF2-40B4-BE49-F238E27FC236}">
                <a16:creationId xmlns:a16="http://schemas.microsoft.com/office/drawing/2014/main" id="{5FFD047E-1033-3B4E-8CFF-3C083F38B08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536518" y="3967972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Título</a:t>
            </a:r>
            <a:endParaRPr lang="en-US"/>
          </a:p>
        </p:txBody>
      </p:sp>
      <p:sp>
        <p:nvSpPr>
          <p:cNvPr id="73" name="Text Placeholder 15">
            <a:extLst>
              <a:ext uri="{FF2B5EF4-FFF2-40B4-BE49-F238E27FC236}">
                <a16:creationId xmlns:a16="http://schemas.microsoft.com/office/drawing/2014/main" id="{B07F5720-3C0A-5347-A72E-4E1F504C1CE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536518" y="4177491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i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Subtítulo</a:t>
            </a:r>
            <a:endParaRPr lang="en-US"/>
          </a:p>
        </p:txBody>
      </p:sp>
      <p:sp>
        <p:nvSpPr>
          <p:cNvPr id="74" name="Text Placeholder 15">
            <a:extLst>
              <a:ext uri="{FF2B5EF4-FFF2-40B4-BE49-F238E27FC236}">
                <a16:creationId xmlns:a16="http://schemas.microsoft.com/office/drawing/2014/main" id="{FC5AAF47-A23B-594C-B569-5F9147F5522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536517" y="4384450"/>
            <a:ext cx="2385873" cy="11702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Texto</a:t>
            </a:r>
            <a:endParaRPr lang="en-US"/>
          </a:p>
        </p:txBody>
      </p:sp>
      <p:sp>
        <p:nvSpPr>
          <p:cNvPr id="75" name="Text Placeholder 15">
            <a:extLst>
              <a:ext uri="{FF2B5EF4-FFF2-40B4-BE49-F238E27FC236}">
                <a16:creationId xmlns:a16="http://schemas.microsoft.com/office/drawing/2014/main" id="{B6CD2F71-2544-0948-A44C-6C5E15E1CEF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165419" y="3963036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Título</a:t>
            </a:r>
            <a:endParaRPr lang="en-US"/>
          </a:p>
        </p:txBody>
      </p:sp>
      <p:sp>
        <p:nvSpPr>
          <p:cNvPr id="76" name="Text Placeholder 15">
            <a:extLst>
              <a:ext uri="{FF2B5EF4-FFF2-40B4-BE49-F238E27FC236}">
                <a16:creationId xmlns:a16="http://schemas.microsoft.com/office/drawing/2014/main" id="{D9ECE74F-4A6D-B542-A910-249FDA151CD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165419" y="4172555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i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Subtítulo</a:t>
            </a:r>
            <a:endParaRPr lang="en-US"/>
          </a:p>
        </p:txBody>
      </p:sp>
      <p:sp>
        <p:nvSpPr>
          <p:cNvPr id="77" name="Text Placeholder 15">
            <a:extLst>
              <a:ext uri="{FF2B5EF4-FFF2-40B4-BE49-F238E27FC236}">
                <a16:creationId xmlns:a16="http://schemas.microsoft.com/office/drawing/2014/main" id="{E0593F35-C0B0-1745-8305-D9402CE6A7D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165418" y="4379514"/>
            <a:ext cx="2385873" cy="11702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Texto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0761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96033B-93DE-85C0-85A5-CC72360B0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0" y="1052513"/>
            <a:ext cx="8572500" cy="22383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0A5783C-3519-FF9B-E99D-F74C573588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8750" y="3376613"/>
            <a:ext cx="8572500" cy="15525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441A10-5E84-EDDB-3FAA-5B2E2FD93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DCE98-D958-4129-8315-4F352763A8E9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48CC2B-E127-C7DE-D327-B2373A712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348534-6A23-175B-DD77-B5D11F26A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7644D-D265-42BD-B4D4-7484D7922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89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One Column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8F75EF0D-D7ED-48D9-839E-13CA9E6FC40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12064" y="2137839"/>
            <a:ext cx="10295675" cy="341682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/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0"/>
            <a:endParaRPr lang="en-GB"/>
          </a:p>
          <a:p>
            <a:pPr lvl="6"/>
            <a:endParaRPr lang="en-GB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219BC8B0-A21D-448A-9859-B7A449B84D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3463" y="1673352"/>
            <a:ext cx="6984618" cy="40011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Subtítulo</a:t>
            </a:r>
            <a:endParaRPr lang="en-GB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EED0977-4201-4707-AA5D-003D15A036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kern="1200" cap="all" baseline="0" dirty="0">
                <a:solidFill>
                  <a:schemeClr val="bg2">
                    <a:lumMod val="1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57178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2310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CB8C84-828F-4BBE-D7D9-6F16182F0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E524AE-2632-5D40-EBAF-E42E1D0DF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91D8B4-BA3E-F3E7-2892-61D754545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DCE98-D958-4129-8315-4F352763A8E9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085ECF-0AAE-9A16-2B5C-272170EB1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E14827-E8C8-FFF3-1B52-12481CEF2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7644D-D265-42BD-B4D4-7484D7922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616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1C63A1-2341-EB3F-618D-D6CBD3053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63" y="1603375"/>
            <a:ext cx="9858375" cy="26733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4697E1-6F5E-EBDB-2C4A-DD9C4EC0F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9463" y="4302125"/>
            <a:ext cx="9858375" cy="14065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C3BD7E-707B-2861-0B94-30EEB3342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DCE98-D958-4129-8315-4F352763A8E9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EF004F-A117-0780-DC1E-EE0FB30EC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B0794C-70B7-DB43-EB7F-960FE03C8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7644D-D265-42BD-B4D4-7484D7922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909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FA0989-2E8F-ED75-1F8C-726E87DB9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238D9D-24FB-D6A3-7060-BD16D53302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5813" y="1711325"/>
            <a:ext cx="4852987" cy="40798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DBA5C5A-1840-78C7-7599-581009A07C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91200" y="1711325"/>
            <a:ext cx="4852988" cy="40798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0B3B329-C8B6-C02C-8EFF-8D2520D4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DCE98-D958-4129-8315-4F352763A8E9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AFC9ABA-861E-BEEE-8B94-74EF3EC7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CDE89C4-FF80-4612-68E3-042E15E43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7644D-D265-42BD-B4D4-7484D7922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4872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4906A-4EDD-7E90-891B-79387580D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0" y="342900"/>
            <a:ext cx="9858375" cy="12414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0BD941-66D9-ABDB-50B9-32BE4E384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7400" y="1576388"/>
            <a:ext cx="4835525" cy="771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755BDAF-765F-0C18-BFA2-75B092AD2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7400" y="2347913"/>
            <a:ext cx="4835525" cy="34544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265350D-23F6-27A7-3BF6-F7F646C46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86438" y="1576388"/>
            <a:ext cx="4859337" cy="771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8DE9575-A47F-37E9-7C13-BBCD03226F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86438" y="2347913"/>
            <a:ext cx="4859337" cy="34544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A6C91A0-657F-751D-1762-B44BDD37A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DCE98-D958-4129-8315-4F352763A8E9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5978C06-72FC-5450-0BD7-255E166EA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33CD6A3-832D-47E7-7633-495DD53FF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7644D-D265-42BD-B4D4-7484D7922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5413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49F63A-BA2C-3C15-3C14-53939F7C1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548AC87-432D-6D00-A060-F2DA6AEEA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DCE98-D958-4129-8315-4F352763A8E9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0E3E35F-EDD9-6663-F539-0FC5A0BC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84BB5FF-6898-CB7D-2234-566E0A3AE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7644D-D265-42BD-B4D4-7484D7922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225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2790A0C-A807-0110-35C1-28DEF9155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DCE98-D958-4129-8315-4F352763A8E9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DD5087-C9FA-DD1E-F696-D9BF403D8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F7B2377-A640-285B-1E8C-9F59B4147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7644D-D265-42BD-B4D4-7484D7922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622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755487-2615-C29F-706D-6B620AA89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0" y="428625"/>
            <a:ext cx="3686175" cy="15001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5CBC9B-6135-6A92-0AAD-F51899BC8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9338" y="925513"/>
            <a:ext cx="5786437" cy="45688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BF57AF7-A1B7-0A77-B3AF-BC5EA7E2C4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7400" y="1928813"/>
            <a:ext cx="3686175" cy="35734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4C566E-221F-334C-51A9-3A1F2EC9E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DCE98-D958-4129-8315-4F352763A8E9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566BFA0-8502-588F-D626-1070F2987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F20D01-9774-33D7-DF25-80A803CC6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7644D-D265-42BD-B4D4-7484D7922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19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8C7E9C-0518-942A-10BF-855B67059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0" y="428625"/>
            <a:ext cx="3686175" cy="15001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E24E240-98AB-5DED-CE37-03DD9FCEF7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59338" y="925513"/>
            <a:ext cx="5786437" cy="45688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D1BAC35-32B2-073B-15C5-7DDFB8671F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7400" y="1928813"/>
            <a:ext cx="3686175" cy="35734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8EC8B77-69A0-A299-5254-9546BAAB1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DCE98-D958-4129-8315-4F352763A8E9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74C1884-A1A7-422F-E559-BCFF7E90A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BCC8FF-66AB-8438-BB4E-0A76BF2F1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7644D-D265-42BD-B4D4-7484D7922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2210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CA56D1-22A3-626D-B574-396870689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CE39F78-A53A-7A09-C608-9D84F1952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3DB2BF-76FB-67E4-8EE2-341A64033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DCE98-D958-4129-8315-4F352763A8E9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D24C08-5597-FC53-ECA6-3CF220366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1CB1DF-000D-7CCD-B8C2-10C96C9AC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7644D-D265-42BD-B4D4-7484D7922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468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020FB66-63F7-04AA-3B75-867569E873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180388" y="342900"/>
            <a:ext cx="2463800" cy="54483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03D782-23E8-F2A6-67CB-B6A3FB569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85813" y="342900"/>
            <a:ext cx="7242175" cy="54483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5850BA-715E-822A-474B-5FEEAB2F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DCE98-D958-4129-8315-4F352763A8E9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59A498-05B7-052F-789F-F5553F08E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E4D64E-59DC-F79F-D9E8-67EFDA4AE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7644D-D265-42BD-B4D4-7484D7922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76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- Colum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3584727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 algn="l" defTabSz="857178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8F75EF0D-D7ED-48D9-839E-13CA9E6FC40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649924" y="561467"/>
            <a:ext cx="6149723" cy="504685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/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F8D34E7-A747-4E2D-A52E-C1AD72AABE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3462" y="1673352"/>
            <a:ext cx="3580701" cy="400110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4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2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4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Subtítulo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1514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148724-C95A-409C-9DBE-0491D4589DB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9588" y="1676400"/>
            <a:ext cx="4778123" cy="390144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/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8F75EF0D-D7ED-48D9-839E-13CA9E6FC40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21524" y="1676399"/>
            <a:ext cx="4778123" cy="390144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AC94C9F-0599-441F-B58C-19F015CEB0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41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Two Column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8F75EF0D-D7ED-48D9-839E-13CA9E6FC40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12064" y="2137839"/>
            <a:ext cx="4807191" cy="341682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/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219BC8B0-A21D-448A-9859-B7A449B84D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3462" y="1673352"/>
            <a:ext cx="4805793" cy="400110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E85F4124-28FB-45ED-98E1-EDEE951FB27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992365" y="2137839"/>
            <a:ext cx="4807191" cy="341682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1AEE238-5C90-4938-BA8B-16D1512E410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92366" y="1673351"/>
            <a:ext cx="4807282" cy="400110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GB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marL="0" lvl="0" indent="0" algn="l" defTabSz="857178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EED0977-4201-4707-AA5D-003D15A036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173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148724-C95A-409C-9DBE-0491D4589DB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9588" y="1676400"/>
            <a:ext cx="3071243" cy="387826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bg2">
                    <a:lumMod val="10000"/>
                  </a:schemeClr>
                </a:solidFill>
              </a:defRPr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>
                <a:solidFill>
                  <a:schemeClr val="bg2">
                    <a:lumMod val="10000"/>
                  </a:schemeClr>
                </a:solidFill>
              </a:defRPr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>
                <a:solidFill>
                  <a:schemeClr val="bg2">
                    <a:lumMod val="10000"/>
                  </a:schemeClr>
                </a:solidFill>
              </a:defRPr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>
                <a:solidFill>
                  <a:schemeClr val="bg2">
                    <a:lumMod val="10000"/>
                  </a:schemeClr>
                </a:solidFill>
              </a:defRPr>
            </a:lvl7pPr>
            <a:lvl8pPr>
              <a:defRPr lang="en-GB" sz="180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ED8D1D51-B6C6-4D77-89C5-4B53B978AE2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118996" y="1676399"/>
            <a:ext cx="3071243" cy="387826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bg2">
                    <a:lumMod val="10000"/>
                  </a:schemeClr>
                </a:solidFill>
              </a:defRPr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>
                <a:solidFill>
                  <a:schemeClr val="bg2">
                    <a:lumMod val="10000"/>
                  </a:schemeClr>
                </a:solidFill>
              </a:defRPr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>
                <a:solidFill>
                  <a:schemeClr val="bg2">
                    <a:lumMod val="10000"/>
                  </a:schemeClr>
                </a:solidFill>
              </a:defRPr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>
                <a:solidFill>
                  <a:schemeClr val="bg2">
                    <a:lumMod val="10000"/>
                  </a:schemeClr>
                </a:solidFill>
              </a:defRPr>
            </a:lvl7pPr>
            <a:lvl8pPr>
              <a:defRPr lang="en-GB" sz="180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CF838EDC-4FC5-44E7-8854-0CF93356003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728404" y="1676400"/>
            <a:ext cx="3071243" cy="387826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bg2">
                    <a:lumMod val="10000"/>
                  </a:schemeClr>
                </a:solidFill>
              </a:defRPr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>
                <a:solidFill>
                  <a:schemeClr val="bg2">
                    <a:lumMod val="10000"/>
                  </a:schemeClr>
                </a:solidFill>
              </a:defRPr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>
                <a:solidFill>
                  <a:schemeClr val="bg2">
                    <a:lumMod val="10000"/>
                  </a:schemeClr>
                </a:solidFill>
              </a:defRPr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>
                <a:solidFill>
                  <a:schemeClr val="bg2">
                    <a:lumMod val="10000"/>
                  </a:schemeClr>
                </a:solidFill>
              </a:defRPr>
            </a:lvl7pPr>
            <a:lvl8pPr>
              <a:defRPr lang="en-GB" sz="180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EB806EF-27EC-4698-BF4F-F708F4C453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670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Three Column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148724-C95A-409C-9DBE-0491D4589DB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9588" y="2137839"/>
            <a:ext cx="3071243" cy="341682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/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ED8D1D51-B6C6-4D77-89C5-4B53B978AE2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118996" y="2137839"/>
            <a:ext cx="3071243" cy="341682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CF838EDC-4FC5-44E7-8854-0CF93356003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728404" y="2137838"/>
            <a:ext cx="3071243" cy="34168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E5D9936F-4CA2-4187-8301-53C3C9A371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462" y="1673352"/>
            <a:ext cx="3067369" cy="400110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FF92C79-A047-4333-BAA6-E915952BC4C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22870" y="1673351"/>
            <a:ext cx="3067369" cy="400110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365F48B-1036-446F-933E-D6414477ED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28404" y="1673352"/>
            <a:ext cx="3079335" cy="400110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2E25AED-A564-4371-AD4F-09601615D8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00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2D28E5D2-35B9-4809-9996-173F5D139E81}"/>
              </a:ext>
            </a:extLst>
          </p:cNvPr>
          <p:cNvGrpSpPr/>
          <p:nvPr userDrawn="1"/>
        </p:nvGrpSpPr>
        <p:grpSpPr>
          <a:xfrm>
            <a:off x="0" y="5701416"/>
            <a:ext cx="11430000" cy="716144"/>
            <a:chOff x="0" y="4624251"/>
            <a:chExt cx="9144000" cy="519249"/>
          </a:xfrm>
          <a:solidFill>
            <a:schemeClr val="bg2">
              <a:lumMod val="10000"/>
            </a:schemeClr>
          </a:solidFill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93237AE8-7F4B-45FE-B16A-A7FD561526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4624251"/>
              <a:ext cx="9144000" cy="519249"/>
            </a:xfrm>
            <a:prstGeom prst="rect">
              <a:avLst/>
            </a:prstGeom>
            <a:grp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pic>
          <p:nvPicPr>
            <p:cNvPr id="9" name="Imagen 8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0954FFA1-FF97-4931-A527-7C1490659A21}"/>
                </a:ext>
              </a:extLst>
            </p:cNvPr>
            <p:cNvPicPr/>
            <p:nvPr/>
          </p:nvPicPr>
          <p:blipFill>
            <a:blip r:embed="rId40"/>
            <a:stretch>
              <a:fillRect/>
            </a:stretch>
          </p:blipFill>
          <p:spPr>
            <a:xfrm>
              <a:off x="7246370" y="4723853"/>
              <a:ext cx="1509260" cy="340866"/>
            </a:xfrm>
            <a:prstGeom prst="rect">
              <a:avLst/>
            </a:prstGeom>
            <a:grpFill/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48E49846-B241-486E-A9E6-21782CF4BB93}"/>
                </a:ext>
              </a:extLst>
            </p:cNvPr>
            <p:cNvPicPr/>
            <p:nvPr/>
          </p:nvPicPr>
          <p:blipFill>
            <a:blip r:embed="rId41"/>
            <a:stretch>
              <a:fillRect/>
            </a:stretch>
          </p:blipFill>
          <p:spPr>
            <a:xfrm>
              <a:off x="241163" y="4745767"/>
              <a:ext cx="1195751" cy="318952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303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84" r:id="rId2"/>
    <p:sldLayoutId id="2147483715" r:id="rId3"/>
    <p:sldLayoutId id="2147483783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36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  <p:sldLayoutId id="2147483753" r:id="rId31"/>
    <p:sldLayoutId id="2147483754" r:id="rId32"/>
    <p:sldLayoutId id="2147483756" r:id="rId33"/>
    <p:sldLayoutId id="2147483757" r:id="rId34"/>
    <p:sldLayoutId id="2147483760" r:id="rId35"/>
    <p:sldLayoutId id="2147483761" r:id="rId36"/>
    <p:sldLayoutId id="2147483766" r:id="rId37"/>
    <p:sldLayoutId id="2147483767" r:id="rId38"/>
  </p:sldLayoutIdLst>
  <p:hf hdr="0" dt="0"/>
  <p:txStyles>
    <p:titleStyle>
      <a:lvl1pPr algn="l" defTabSz="857178" rtl="0" eaLnBrk="1" latinLnBrk="0" hangingPunct="1">
        <a:lnSpc>
          <a:spcPct val="90000"/>
        </a:lnSpc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295" indent="-214295" algn="l" defTabSz="857178" rtl="0" eaLnBrk="1" latinLnBrk="0" hangingPunct="1">
        <a:lnSpc>
          <a:spcPct val="90000"/>
        </a:lnSpc>
        <a:spcBef>
          <a:spcPts val="938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1pPr>
      <a:lvl2pPr marL="642884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071474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500063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928653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357242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785831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214420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643009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589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178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767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357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2946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536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125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8714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9" orient="horz" pos="3499" userDrawn="1">
          <p15:clr>
            <a:srgbClr val="F26B43"/>
          </p15:clr>
        </p15:guide>
        <p15:guide id="30" pos="742" userDrawn="1">
          <p15:clr>
            <a:srgbClr val="F26B43"/>
          </p15:clr>
        </p15:guide>
        <p15:guide id="31" pos="379" userDrawn="1">
          <p15:clr>
            <a:srgbClr val="F26B43"/>
          </p15:clr>
        </p15:guide>
        <p15:guide id="32" pos="924" userDrawn="1">
          <p15:clr>
            <a:srgbClr val="F26B43"/>
          </p15:clr>
        </p15:guide>
        <p15:guide id="33" pos="1309" userDrawn="1">
          <p15:clr>
            <a:srgbClr val="F26B43"/>
          </p15:clr>
        </p15:guide>
        <p15:guide id="34" pos="1491" userDrawn="1">
          <p15:clr>
            <a:srgbClr val="F26B43"/>
          </p15:clr>
        </p15:guide>
        <p15:guide id="35" pos="1854" userDrawn="1">
          <p15:clr>
            <a:srgbClr val="F26B43"/>
          </p15:clr>
        </p15:guide>
        <p15:guide id="36" pos="2035" userDrawn="1">
          <p15:clr>
            <a:srgbClr val="F26B43"/>
          </p15:clr>
        </p15:guide>
        <p15:guide id="37" pos="2398" userDrawn="1">
          <p15:clr>
            <a:srgbClr val="F26B43"/>
          </p15:clr>
        </p15:guide>
        <p15:guide id="38" pos="2579" userDrawn="1">
          <p15:clr>
            <a:srgbClr val="F26B43"/>
          </p15:clr>
        </p15:guide>
        <p15:guide id="39" pos="2942" userDrawn="1">
          <p15:clr>
            <a:srgbClr val="F26B43"/>
          </p15:clr>
        </p15:guide>
        <p15:guide id="40" pos="3124" userDrawn="1">
          <p15:clr>
            <a:srgbClr val="F26B43"/>
          </p15:clr>
        </p15:guide>
        <p15:guide id="41" pos="3509" userDrawn="1">
          <p15:clr>
            <a:srgbClr val="F26B43"/>
          </p15:clr>
        </p15:guide>
        <p15:guide id="42" pos="3691" userDrawn="1">
          <p15:clr>
            <a:srgbClr val="F26B43"/>
          </p15:clr>
        </p15:guide>
        <p15:guide id="43" pos="4054" userDrawn="1">
          <p15:clr>
            <a:srgbClr val="F26B43"/>
          </p15:clr>
        </p15:guide>
        <p15:guide id="44" pos="4235" userDrawn="1">
          <p15:clr>
            <a:srgbClr val="F26B43"/>
          </p15:clr>
        </p15:guide>
        <p15:guide id="45" pos="4598" userDrawn="1">
          <p15:clr>
            <a:srgbClr val="F26B43"/>
          </p15:clr>
        </p15:guide>
        <p15:guide id="46" pos="4779" userDrawn="1">
          <p15:clr>
            <a:srgbClr val="F26B43"/>
          </p15:clr>
        </p15:guide>
        <p15:guide id="47" pos="5165" userDrawn="1">
          <p15:clr>
            <a:srgbClr val="F26B43"/>
          </p15:clr>
        </p15:guide>
        <p15:guide id="48" pos="5346" userDrawn="1">
          <p15:clr>
            <a:srgbClr val="F26B43"/>
          </p15:clr>
        </p15:guide>
        <p15:guide id="49" pos="5709" userDrawn="1">
          <p15:clr>
            <a:srgbClr val="F26B43"/>
          </p15:clr>
        </p15:guide>
        <p15:guide id="50" pos="5891" userDrawn="1">
          <p15:clr>
            <a:srgbClr val="F26B43"/>
          </p15:clr>
        </p15:guide>
        <p15:guide id="51" pos="6254" userDrawn="1">
          <p15:clr>
            <a:srgbClr val="F26B43"/>
          </p15:clr>
        </p15:guide>
        <p15:guide id="52" pos="6435" userDrawn="1">
          <p15:clr>
            <a:srgbClr val="F26B43"/>
          </p15:clr>
        </p15:guide>
        <p15:guide id="53" pos="6798" userDrawn="1">
          <p15:clr>
            <a:srgbClr val="F26B43"/>
          </p15:clr>
        </p15:guide>
        <p15:guide id="54" orient="horz" pos="392" userDrawn="1">
          <p15:clr>
            <a:srgbClr val="F26B43"/>
          </p15:clr>
        </p15:guide>
        <p15:guide id="55" orient="horz" pos="3817" userDrawn="1">
          <p15:clr>
            <a:srgbClr val="F26B43"/>
          </p15:clr>
        </p15:guide>
        <p15:guide id="56" orient="horz" pos="388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2E6A7EA-8741-0D8E-C639-09197199E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3" y="342900"/>
            <a:ext cx="9858375" cy="1241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123338F-4C42-A2AC-9DF7-E53C78078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813" y="1711325"/>
            <a:ext cx="9858375" cy="4079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F651E7-7FFB-65A3-AA53-42B2491355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85813" y="5959475"/>
            <a:ext cx="2571750" cy="341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DCE98-D958-4129-8315-4F352763A8E9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637282-863E-9BC3-1150-273137959D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86188" y="5959475"/>
            <a:ext cx="3857625" cy="341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077EF3-ED02-B121-6525-6DC293BAA9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72438" y="5959475"/>
            <a:ext cx="2571750" cy="341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7644D-D265-42BD-B4D4-7484D7922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52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microsoft.com/office/2007/relationships/hdphoto" Target="../media/hdphoto7.wdp"/><Relationship Id="rId5" Type="http://schemas.openxmlformats.org/officeDocument/2006/relationships/image" Target="../media/image33.jpeg"/><Relationship Id="rId10" Type="http://schemas.openxmlformats.org/officeDocument/2006/relationships/image" Target="../media/image37.png"/><Relationship Id="rId4" Type="http://schemas.microsoft.com/office/2007/relationships/hdphoto" Target="../media/hdphoto5.wdp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3.wdp"/><Relationship Id="rId3" Type="http://schemas.openxmlformats.org/officeDocument/2006/relationships/image" Target="../media/image39.png"/><Relationship Id="rId7" Type="http://schemas.microsoft.com/office/2007/relationships/hdphoto" Target="../media/hdphoto10.wdp"/><Relationship Id="rId12" Type="http://schemas.openxmlformats.org/officeDocument/2006/relationships/image" Target="../media/image44.png"/><Relationship Id="rId17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5" Type="http://schemas.microsoft.com/office/2007/relationships/hdphoto" Target="../media/hdphoto14.wdp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microsoft.com/office/2007/relationships/hdphoto" Target="../media/hdphoto11.wdp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54.png"/><Relationship Id="rId18" Type="http://schemas.openxmlformats.org/officeDocument/2006/relationships/image" Target="../media/image57.png"/><Relationship Id="rId3" Type="http://schemas.openxmlformats.org/officeDocument/2006/relationships/image" Target="../media/image49.png"/><Relationship Id="rId21" Type="http://schemas.openxmlformats.org/officeDocument/2006/relationships/image" Target="../media/image59.jpeg"/><Relationship Id="rId7" Type="http://schemas.openxmlformats.org/officeDocument/2006/relationships/image" Target="../media/image51.png"/><Relationship Id="rId12" Type="http://schemas.microsoft.com/office/2007/relationships/hdphoto" Target="../media/hdphoto19.wdp"/><Relationship Id="rId17" Type="http://schemas.microsoft.com/office/2007/relationships/hdphoto" Target="../media/hdphoto21.wdp"/><Relationship Id="rId2" Type="http://schemas.openxmlformats.org/officeDocument/2006/relationships/image" Target="../media/image48.png"/><Relationship Id="rId16" Type="http://schemas.openxmlformats.org/officeDocument/2006/relationships/image" Target="../media/image56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5" Type="http://schemas.microsoft.com/office/2007/relationships/hdphoto" Target="../media/hdphoto20.wdp"/><Relationship Id="rId10" Type="http://schemas.microsoft.com/office/2007/relationships/hdphoto" Target="../media/hdphoto18.wdp"/><Relationship Id="rId19" Type="http://schemas.microsoft.com/office/2007/relationships/hdphoto" Target="../media/hdphoto22.wdp"/><Relationship Id="rId4" Type="http://schemas.microsoft.com/office/2007/relationships/hdphoto" Target="../media/hdphoto15.wdp"/><Relationship Id="rId9" Type="http://schemas.openxmlformats.org/officeDocument/2006/relationships/image" Target="../media/image52.png"/><Relationship Id="rId1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mailto:comunica.limpiezaresiduos@madrid.es" TargetMode="External"/><Relationship Id="rId13" Type="http://schemas.openxmlformats.org/officeDocument/2006/relationships/image" Target="../media/image91.png"/><Relationship Id="rId3" Type="http://schemas.openxmlformats.org/officeDocument/2006/relationships/hyperlink" Target="http://www.conerrede.es/" TargetMode="External"/><Relationship Id="rId7" Type="http://schemas.openxmlformats.org/officeDocument/2006/relationships/hyperlink" Target="http://www.remad.es/" TargetMode="External"/><Relationship Id="rId12" Type="http://schemas.openxmlformats.org/officeDocument/2006/relationships/image" Target="../media/image90.svg"/><Relationship Id="rId2" Type="http://schemas.openxmlformats.org/officeDocument/2006/relationships/image" Target="../media/image86.png"/><Relationship Id="rId16" Type="http://schemas.openxmlformats.org/officeDocument/2006/relationships/image" Target="../media/image94.sv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madrid.es/puntoslimpios" TargetMode="External"/><Relationship Id="rId11" Type="http://schemas.openxmlformats.org/officeDocument/2006/relationships/image" Target="../media/image89.png"/><Relationship Id="rId5" Type="http://schemas.openxmlformats.org/officeDocument/2006/relationships/hyperlink" Target="http://www.madrid.es/reciclaje" TargetMode="External"/><Relationship Id="rId15" Type="http://schemas.openxmlformats.org/officeDocument/2006/relationships/image" Target="../media/image93.png"/><Relationship Id="rId10" Type="http://schemas.openxmlformats.org/officeDocument/2006/relationships/image" Target="../media/image88.svg"/><Relationship Id="rId4" Type="http://schemas.openxmlformats.org/officeDocument/2006/relationships/hyperlink" Target="http://www.aciertaconlaorganica.es/" TargetMode="External"/><Relationship Id="rId9" Type="http://schemas.openxmlformats.org/officeDocument/2006/relationships/image" Target="../media/image87.png"/><Relationship Id="rId14" Type="http://schemas.openxmlformats.org/officeDocument/2006/relationships/image" Target="../media/image9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2.wdp"/><Relationship Id="rId5" Type="http://schemas.openxmlformats.org/officeDocument/2006/relationships/image" Target="../media/image16.png"/><Relationship Id="rId15" Type="http://schemas.openxmlformats.org/officeDocument/2006/relationships/image" Target="../media/image23.jpe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4.wdp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ompetencia de atletismo, baloncesto, collar&#10;&#10;Descripción generada automáticamente">
            <a:extLst>
              <a:ext uri="{FF2B5EF4-FFF2-40B4-BE49-F238E27FC236}">
                <a16:creationId xmlns:a16="http://schemas.microsoft.com/office/drawing/2014/main" id="{DAAF6BBF-9B3D-4582-AC7F-0D3912E42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91751"/>
            <a:ext cx="4535424" cy="5548732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C91F71C8-6AA8-4829-8432-8949550B3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102" y="1712246"/>
            <a:ext cx="3577957" cy="2588728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DB40145D-B87B-4B3B-96C2-EF9500685FE9}"/>
              </a:ext>
            </a:extLst>
          </p:cNvPr>
          <p:cNvSpPr/>
          <p:nvPr/>
        </p:nvSpPr>
        <p:spPr>
          <a:xfrm>
            <a:off x="5227373" y="0"/>
            <a:ext cx="6296406" cy="161064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spcBef>
                <a:spcPts val="800"/>
              </a:spcBef>
            </a:pPr>
            <a:endParaRPr lang="es-ES" sz="1400" err="1">
              <a:solidFill>
                <a:schemeClr val="bg1"/>
              </a:solidFill>
            </a:endParaRP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5F5938D8-7ACE-49E0-A97B-4EF8F0ACDC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07085" y="476250"/>
            <a:ext cx="5515356" cy="1367854"/>
          </a:xfrm>
        </p:spPr>
        <p:txBody>
          <a:bodyPr/>
          <a:lstStyle/>
          <a:p>
            <a:pPr algn="ctr"/>
            <a:r>
              <a:rPr lang="es-ES" sz="4000">
                <a:latin typeface="+mj-lt"/>
                <a:cs typeface="Calibri" panose="020F0502020204030204" pitchFamily="34" charset="0"/>
              </a:rPr>
              <a:t>¡A POR EL LITTERING!</a:t>
            </a:r>
          </a:p>
        </p:txBody>
      </p:sp>
      <p:pic>
        <p:nvPicPr>
          <p:cNvPr id="2" name="Picture 4" descr="Diagram, text&#10;&#10;Description automatically generated">
            <a:extLst>
              <a:ext uri="{FF2B5EF4-FFF2-40B4-BE49-F238E27FC236}">
                <a16:creationId xmlns:a16="http://schemas.microsoft.com/office/drawing/2014/main" id="{04FC5854-DEB8-A75E-3501-13D7C97DA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225" y="1443038"/>
            <a:ext cx="6324600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28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5B639F81-08B3-4A4B-9B63-9BFBE02544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35719" y="1706594"/>
            <a:ext cx="2437175" cy="954107"/>
          </a:xfrm>
        </p:spPr>
        <p:txBody>
          <a:bodyPr/>
          <a:lstStyle/>
          <a:p>
            <a:r>
              <a:rPr lang="es-ES" sz="2800">
                <a:solidFill>
                  <a:srgbClr val="4F96D6"/>
                </a:solidFill>
              </a:rPr>
              <a:t>PAPEL-CARTÓN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A93D02F3-3F27-4229-B7F5-2144744FDE9C}"/>
              </a:ext>
            </a:extLst>
          </p:cNvPr>
          <p:cNvCxnSpPr/>
          <p:nvPr/>
        </p:nvCxnSpPr>
        <p:spPr>
          <a:xfrm>
            <a:off x="7593625" y="4855799"/>
            <a:ext cx="0" cy="65063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agen 36" descr="Forma, Polígono&#10;&#10;Descripción generada automáticamente">
            <a:extLst>
              <a:ext uri="{FF2B5EF4-FFF2-40B4-BE49-F238E27FC236}">
                <a16:creationId xmlns:a16="http://schemas.microsoft.com/office/drawing/2014/main" id="{60EEDA6B-E8E5-44DB-82F3-1E3120862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8139" y="322667"/>
            <a:ext cx="2172337" cy="154419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F9C9F75-AC93-E553-B334-4A72EA8D2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6136" l="9833" r="89958">
                        <a14:foregroundMark x1="24895" y1="10000" x2="74686" y2="13864"/>
                        <a14:foregroundMark x1="74686" y1="13864" x2="91841" y2="60227"/>
                        <a14:foregroundMark x1="91841" y1="60227" x2="59205" y2="96136"/>
                        <a14:foregroundMark x1="59205" y1="96136" x2="15272" y2="76364"/>
                        <a14:foregroundMark x1="15272" y1="76364" x2="12343" y2="27500"/>
                        <a14:foregroundMark x1="12343" y1="27500" x2="25732" y2="12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346" y="1837032"/>
            <a:ext cx="1084682" cy="998452"/>
          </a:xfrm>
          <a:prstGeom prst="rect">
            <a:avLst/>
          </a:prstGeom>
        </p:spPr>
      </p:pic>
      <p:pic>
        <p:nvPicPr>
          <p:cNvPr id="1030" name="Picture 6" descr="El papel de periódico y la importancia de su reciclaje | Destrucción de  documentos - Seguridad - Reciclaje: All-Safe">
            <a:extLst>
              <a:ext uri="{FF2B5EF4-FFF2-40B4-BE49-F238E27FC236}">
                <a16:creationId xmlns:a16="http://schemas.microsoft.com/office/drawing/2014/main" id="{4676A3E1-C125-05E2-0652-D0A51E0B1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10" y="3560920"/>
            <a:ext cx="1869165" cy="106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E59326B-3379-A53C-2CFE-556A2EF400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83" t="8587" r="12101" b="7703"/>
          <a:stretch/>
        </p:blipFill>
        <p:spPr>
          <a:xfrm>
            <a:off x="5765275" y="3217296"/>
            <a:ext cx="2560320" cy="2145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 descr="Tamaño promedio miembro masculino en Japón | Cómo se miden el pene con un  tubo de cartón?">
            <a:extLst>
              <a:ext uri="{FF2B5EF4-FFF2-40B4-BE49-F238E27FC236}">
                <a16:creationId xmlns:a16="http://schemas.microsoft.com/office/drawing/2014/main" id="{0A4A2BEE-8E29-EEBA-0CC0-5746F5E22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6" y="1394084"/>
            <a:ext cx="2172337" cy="176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CE04B842-232A-413B-F187-7299BE0D152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699282" y="3214687"/>
            <a:ext cx="2482486" cy="2150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4" name="Picture 10" descr="Caja de cartón 35x25x25 cm canal simple marrón">
            <a:extLst>
              <a:ext uri="{FF2B5EF4-FFF2-40B4-BE49-F238E27FC236}">
                <a16:creationId xmlns:a16="http://schemas.microsoft.com/office/drawing/2014/main" id="{CDCD2102-26CF-6448-E8A5-7F86B8683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3" b="89764" l="9548" r="91457">
                        <a14:foregroundMark x1="89447" y1="37008" x2="89447" y2="40551"/>
                        <a14:foregroundMark x1="12563" y1="36220" x2="14070" y2="35827"/>
                        <a14:foregroundMark x1="13568" y1="35039" x2="11055" y2="37008"/>
                        <a14:foregroundMark x1="91457" y1="27953" x2="91457" y2="29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61" b="16692"/>
          <a:stretch/>
        </p:blipFill>
        <p:spPr bwMode="auto">
          <a:xfrm>
            <a:off x="2600669" y="3452754"/>
            <a:ext cx="2437175" cy="203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andeja vacía de huevo - foto de stock">
            <a:extLst>
              <a:ext uri="{FF2B5EF4-FFF2-40B4-BE49-F238E27FC236}">
                <a16:creationId xmlns:a16="http://schemas.microsoft.com/office/drawing/2014/main" id="{3AD5D9E7-FA6B-2A41-94C3-935DD8746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7451" y1="56049" x2="27124" y2="56049"/>
                        <a14:foregroundMark x1="15686" y1="56543" x2="15686" y2="57778"/>
                        <a14:foregroundMark x1="27941" y1="53333" x2="27451" y2="54568"/>
                        <a14:foregroundMark x1="26797" y1="53333" x2="25327" y2="55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55" t="26642" r="8884" b="8433"/>
          <a:stretch/>
        </p:blipFill>
        <p:spPr bwMode="auto">
          <a:xfrm>
            <a:off x="4833216" y="1066544"/>
            <a:ext cx="2859210" cy="146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D1DD94B-267B-4036-9925-D9149748393E}"/>
              </a:ext>
            </a:extLst>
          </p:cNvPr>
          <p:cNvSpPr txBox="1">
            <a:spLocks/>
          </p:cNvSpPr>
          <p:nvPr/>
        </p:nvSpPr>
        <p:spPr>
          <a:xfrm>
            <a:off x="601663" y="626291"/>
            <a:ext cx="5516563" cy="9144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14295" indent="-214295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 typeface="Arial" panose="020B0604020202020204" pitchFamily="34" charset="0"/>
              <a:buChar char="•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288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47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06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65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indent="0">
              <a:buFont typeface="Arial" panose="020B0604020202020204" pitchFamily="34" charset="0"/>
              <a:buNone/>
            </a:pPr>
            <a:r>
              <a:rPr lang="en-US" sz="2600" b="1" cap="all">
                <a:solidFill>
                  <a:schemeClr val="bg2">
                    <a:lumMod val="10000"/>
                  </a:schemeClr>
                </a:solidFill>
                <a:latin typeface="+mj-lt"/>
              </a:rPr>
              <a:t>¿DÓNDE TIRAMOS CADA RESIDUO?</a:t>
            </a:r>
          </a:p>
          <a:p>
            <a:pPr marL="11113" indent="0">
              <a:buFont typeface="Arial" panose="020B0604020202020204" pitchFamily="34" charset="0"/>
              <a:buNone/>
            </a:pPr>
            <a:endParaRPr lang="en-GB" sz="2000" b="1" cap="all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1995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3462EF6-6DF1-40ED-82D2-FD3C594E1D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85327" y="1945968"/>
            <a:ext cx="2930962" cy="493371"/>
          </a:xfrm>
        </p:spPr>
        <p:txBody>
          <a:bodyPr/>
          <a:lstStyle/>
          <a:p>
            <a:pPr algn="ctr"/>
            <a:r>
              <a:rPr lang="es-ES" sz="2800">
                <a:solidFill>
                  <a:srgbClr val="BD764E"/>
                </a:solidFill>
              </a:rPr>
              <a:t>RESIDUOS ORGÁNICOS</a:t>
            </a:r>
          </a:p>
        </p:txBody>
      </p:sp>
      <p:pic>
        <p:nvPicPr>
          <p:cNvPr id="30" name="Imagen 29" descr="Imagen que contiene Icono&#10;&#10;Descripción generada automáticamente">
            <a:extLst>
              <a:ext uri="{FF2B5EF4-FFF2-40B4-BE49-F238E27FC236}">
                <a16:creationId xmlns:a16="http://schemas.microsoft.com/office/drawing/2014/main" id="{D653E610-9677-45D1-A8F1-D25456CE0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6497" y="475155"/>
            <a:ext cx="2345254" cy="1603040"/>
          </a:xfrm>
          <a:prstGeom prst="rect">
            <a:avLst/>
          </a:prstGeom>
        </p:spPr>
      </p:pic>
      <p:pic>
        <p:nvPicPr>
          <p:cNvPr id="15" name="Imagen 14" descr="Imagen que contiene plato, alimentos, huevo, comida&#10;&#10;Descripción generada automáticamente">
            <a:extLst>
              <a:ext uri="{FF2B5EF4-FFF2-40B4-BE49-F238E27FC236}">
                <a16:creationId xmlns:a16="http://schemas.microsoft.com/office/drawing/2014/main" id="{9E899B65-CAF2-CEBA-BB49-C33F3B9690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5" b="97890" l="2500" r="90469">
                        <a14:foregroundMark x1="21094" y1="26495" x2="21094" y2="26495"/>
                        <a14:foregroundMark x1="9063" y1="42087" x2="9063" y2="42087"/>
                        <a14:foregroundMark x1="5000" y1="51700" x2="5000" y2="51700"/>
                        <a14:foregroundMark x1="3828" y1="65885" x2="3828" y2="65885"/>
                        <a14:foregroundMark x1="2656" y1="54162" x2="2656" y2="54162"/>
                        <a14:foregroundMark x1="53750" y1="85463" x2="53750" y2="85463"/>
                        <a14:foregroundMark x1="73203" y1="92849" x2="73203" y2="92849"/>
                        <a14:foregroundMark x1="85000" y1="91090" x2="85000" y2="91090"/>
                        <a14:foregroundMark x1="58047" y1="88277" x2="58047" y2="88277"/>
                        <a14:foregroundMark x1="50234" y1="81477" x2="50234" y2="81477"/>
                        <a14:foregroundMark x1="46953" y1="80774" x2="46953" y2="80774"/>
                        <a14:foregroundMark x1="48594" y1="85815" x2="48594" y2="85815"/>
                        <a14:foregroundMark x1="63984" y1="97890" x2="63984" y2="97890"/>
                        <a14:foregroundMark x1="90469" y1="77608" x2="90469" y2="77608"/>
                        <a14:foregroundMark x1="62578" y1="15123" x2="62578" y2="15123"/>
                        <a14:foregroundMark x1="62813" y1="12309" x2="62813" y2="12309"/>
                        <a14:foregroundMark x1="61875" y1="10785" x2="61875" y2="10785"/>
                        <a14:foregroundMark x1="62109" y1="12661" x2="62109" y2="12661"/>
                        <a14:foregroundMark x1="62344" y1="15826" x2="62344" y2="15826"/>
                        <a14:foregroundMark x1="44531" y1="28957" x2="44531" y2="28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02" y="1553390"/>
            <a:ext cx="1558186" cy="103838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2C92A5A-DFA5-B6B6-EFE7-756EDED4B5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667" b="71333" l="30083" r="50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23334" r="46667" b="23334"/>
          <a:stretch>
            <a:fillRect/>
          </a:stretch>
        </p:blipFill>
        <p:spPr bwMode="auto">
          <a:xfrm rot="5400000">
            <a:off x="5496137" y="767659"/>
            <a:ext cx="1879174" cy="2186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6" descr="Imagen que contiene plátano, tabla, fruta, comida&#10;&#10;Descripción generada automáticamente">
            <a:extLst>
              <a:ext uri="{FF2B5EF4-FFF2-40B4-BE49-F238E27FC236}">
                <a16:creationId xmlns:a16="http://schemas.microsoft.com/office/drawing/2014/main" id="{5ACCF191-0C79-8D40-5D60-368BEAB136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89777" l="7266" r="90000">
                        <a14:foregroundMark x1="8516" y1="53735" x2="8516" y2="53735"/>
                        <a14:foregroundMark x1="7266" y1="56488" x2="7266" y2="56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92" y="975285"/>
            <a:ext cx="2456080" cy="1464054"/>
          </a:xfrm>
          <a:prstGeom prst="rect">
            <a:avLst/>
          </a:prstGeom>
        </p:spPr>
      </p:pic>
      <p:pic>
        <p:nvPicPr>
          <p:cNvPr id="18" name="Imagen 17" descr="Un plato blanco junto a un tenedor&#10;&#10;Descripción generada automáticamente">
            <a:extLst>
              <a:ext uri="{FF2B5EF4-FFF2-40B4-BE49-F238E27FC236}">
                <a16:creationId xmlns:a16="http://schemas.microsoft.com/office/drawing/2014/main" id="{03D71858-C9B0-98E1-6721-D369EB7EDB6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123" b="89307" l="9219" r="64063">
                        <a14:foregroundMark x1="47734" y1="19806" x2="47734" y2="19806"/>
                        <a14:foregroundMark x1="42109" y1="21021" x2="42109" y2="21021"/>
                        <a14:foregroundMark x1="45547" y1="24544" x2="45547" y2="24544"/>
                        <a14:foregroundMark x1="47891" y1="28797" x2="47891" y2="28797"/>
                        <a14:foregroundMark x1="47891" y1="28797" x2="51484" y2="22357"/>
                        <a14:foregroundMark x1="52109" y1="17011" x2="32702" y2="12052"/>
                        <a14:foregroundMark x1="29328" y1="12394" x2="12819" y2="30102"/>
                        <a14:foregroundMark x1="11954" y1="31901" x2="9688" y2="47023"/>
                        <a14:foregroundMark x1="9688" y1="47023" x2="10313" y2="63913"/>
                        <a14:foregroundMark x1="10313" y1="63913" x2="16328" y2="77764"/>
                        <a14:foregroundMark x1="16328" y1="77764" x2="22921" y2="84299"/>
                        <a14:foregroundMark x1="39922" y1="21993" x2="39922" y2="21993"/>
                        <a14:foregroundMark x1="13169" y1="32204" x2="9453" y2="45930"/>
                        <a14:foregroundMark x1="13828" y1="29769" x2="13428" y2="31249"/>
                        <a14:foregroundMark x1="9453" y1="45930" x2="10938" y2="62576"/>
                        <a14:foregroundMark x1="10938" y1="62576" x2="20234" y2="72904"/>
                        <a14:foregroundMark x1="20234" y1="72904" x2="32500" y2="67801"/>
                        <a14:foregroundMark x1="32500" y1="67801" x2="40703" y2="55286"/>
                        <a14:foregroundMark x1="40703" y1="55286" x2="33906" y2="37424"/>
                        <a14:foregroundMark x1="33906" y1="37424" x2="24375" y2="27582"/>
                        <a14:foregroundMark x1="24375" y1="27582" x2="14219" y2="30377"/>
                        <a14:foregroundMark x1="14219" y1="30377" x2="14219" y2="30377"/>
                        <a14:foregroundMark x1="21797" y1="28554" x2="20234" y2="45808"/>
                        <a14:foregroundMark x1="20234" y1="45808" x2="34453" y2="70595"/>
                        <a14:foregroundMark x1="34453" y1="70595" x2="42109" y2="59417"/>
                        <a14:foregroundMark x1="42109" y1="59417" x2="26016" y2="30012"/>
                        <a14:foregroundMark x1="26016" y1="30012" x2="18984" y2="25152"/>
                        <a14:foregroundMark x1="22969" y1="33779" x2="24219" y2="50911"/>
                        <a14:foregroundMark x1="24219" y1="50911" x2="34063" y2="58566"/>
                        <a14:foregroundMark x1="34063" y1="58566" x2="32266" y2="41677"/>
                        <a14:foregroundMark x1="32266" y1="41677" x2="22969" y2="34143"/>
                        <a14:foregroundMark x1="25781" y1="20170" x2="35859" y2="12272"/>
                        <a14:foregroundMark x1="35859" y1="12272" x2="46328" y2="13123"/>
                        <a14:foregroundMark x1="46328" y1="13123" x2="55078" y2="21993"/>
                        <a14:foregroundMark x1="55078" y1="21993" x2="60469" y2="38639"/>
                        <a14:foregroundMark x1="60469" y1="38639" x2="60703" y2="55286"/>
                        <a14:foregroundMark x1="60703" y1="55286" x2="51094" y2="65614"/>
                        <a14:foregroundMark x1="51094" y1="65614" x2="40313" y2="55043"/>
                        <a14:foregroundMark x1="40313" y1="55043" x2="32031" y2="38882"/>
                        <a14:foregroundMark x1="32031" y1="38882" x2="28438" y2="23208"/>
                        <a14:foregroundMark x1="28438" y1="23208" x2="26406" y2="20413"/>
                        <a14:foregroundMark x1="9219" y1="42527" x2="10234" y2="60753"/>
                        <a14:foregroundMark x1="54297" y1="76306" x2="31719" y2="85905"/>
                        <a14:foregroundMark x1="51875" y1="79344" x2="41719" y2="85541"/>
                        <a14:foregroundMark x1="29590" y1="86790" x2="28750" y2="86877"/>
                        <a14:foregroundMark x1="41719" y1="85541" x2="30654" y2="86681"/>
                        <a14:backgroundMark x1="45078" y1="90887" x2="45078" y2="90887"/>
                        <a14:backgroundMark x1="64688" y1="62940" x2="64688" y2="62940"/>
                        <a14:backgroundMark x1="65625" y1="42770" x2="65625" y2="42770"/>
                        <a14:backgroundMark x1="56250" y1="18591" x2="56250" y2="18591"/>
                        <a14:backgroundMark x1="58281" y1="21993" x2="58281" y2="21993"/>
                        <a14:backgroundMark x1="64453" y1="39368" x2="64453" y2="39368"/>
                        <a14:backgroundMark x1="62422" y1="27217" x2="65625" y2="43378"/>
                        <a14:backgroundMark x1="65625" y1="43378" x2="64531" y2="59903"/>
                        <a14:backgroundMark x1="64531" y1="59903" x2="61641" y2="68894"/>
                        <a14:backgroundMark x1="61094" y1="69137" x2="61094" y2="71567"/>
                        <a14:backgroundMark x1="37734" y1="91738" x2="49688" y2="87120"/>
                        <a14:backgroundMark x1="59688" y1="72904" x2="60469" y2="70717"/>
                        <a14:backgroundMark x1="60703" y1="70352" x2="60234" y2="71567"/>
                        <a14:backgroundMark x1="26797" y1="13973" x2="33125" y2="10814"/>
                        <a14:backgroundMark x1="54922" y1="18591" x2="61641" y2="26002"/>
                        <a14:backgroundMark x1="60859" y1="68894" x2="59844" y2="72296"/>
                        <a14:backgroundMark x1="59453" y1="72539" x2="59297" y2="73755"/>
                        <a14:backgroundMark x1="50703" y1="85905" x2="51484" y2="84083"/>
                        <a14:backgroundMark x1="49688" y1="85298" x2="49688" y2="85298"/>
                        <a14:backgroundMark x1="29141" y1="12394" x2="29141" y2="12394"/>
                        <a14:backgroundMark x1="29375" y1="11422" x2="30391" y2="11422"/>
                        <a14:backgroundMark x1="54453" y1="17618" x2="60234" y2="26002"/>
                        <a14:backgroundMark x1="62422" y1="68530" x2="56641" y2="76914"/>
                        <a14:backgroundMark x1="54688" y1="79344" x2="48516" y2="85298"/>
                        <a14:backgroundMark x1="54337" y1="78272" x2="52215" y2="79976"/>
                        <a14:backgroundMark x1="56484" y1="76549" x2="55003" y2="77738"/>
                        <a14:backgroundMark x1="29018" y1="87505" x2="24375" y2="88335"/>
                        <a14:backgroundMark x1="31953" y1="89307" x2="41563" y2="89307"/>
                        <a14:backgroundMark x1="28984" y1="88092" x2="35156" y2="89915"/>
                        <a14:backgroundMark x1="47656" y1="12637" x2="47656" y2="12637"/>
                        <a14:backgroundMark x1="47656" y1="13244" x2="47656" y2="13244"/>
                        <a14:backgroundMark x1="48906" y1="13852" x2="48906" y2="13852"/>
                        <a14:backgroundMark x1="53438" y1="17011" x2="53438" y2="17011"/>
                        <a14:backgroundMark x1="54453" y1="17861" x2="54453" y2="17861"/>
                        <a14:backgroundMark x1="61797" y1="26853" x2="61797" y2="26853"/>
                        <a14:backgroundMark x1="61016" y1="24058" x2="63828" y2="29648"/>
                        <a14:backgroundMark x1="11797" y1="31227" x2="11953" y2="31227"/>
                        <a14:backgroundMark x1="12344" y1="30620" x2="11563" y2="31227"/>
                        <a14:backgroundMark x1="12578" y1="29648" x2="11953" y2="30012"/>
                        <a14:backgroundMark x1="22188" y1="85784" x2="26719" y2="87728"/>
                        <a14:backgroundMark x1="36094" y1="91130" x2="34141" y2="91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84" t="18049" r="40962" b="15757"/>
          <a:stretch/>
        </p:blipFill>
        <p:spPr>
          <a:xfrm>
            <a:off x="2906533" y="2439339"/>
            <a:ext cx="1943638" cy="1725031"/>
          </a:xfrm>
          <a:prstGeom prst="rect">
            <a:avLst/>
          </a:prstGeom>
        </p:spPr>
      </p:pic>
      <p:pic>
        <p:nvPicPr>
          <p:cNvPr id="19" name="Imagen 18" descr="Imagen que contiene toalla&#10;&#10;Descripción generada automáticamente">
            <a:extLst>
              <a:ext uri="{FF2B5EF4-FFF2-40B4-BE49-F238E27FC236}">
                <a16:creationId xmlns:a16="http://schemas.microsoft.com/office/drawing/2014/main" id="{940AD875-5F1D-D23E-FD47-477B2D5DF52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84" b="93282" l="3099" r="92958">
                        <a14:foregroundMark x1="28732" y1="20413" x2="57465" y2="4910"/>
                        <a14:foregroundMark x1="57465" y1="4910" x2="98028" y2="20930"/>
                        <a14:foregroundMark x1="98028" y1="20930" x2="92394" y2="82687"/>
                        <a14:foregroundMark x1="92394" y1="82687" x2="92113" y2="83463"/>
                        <a14:foregroundMark x1="93239" y1="59948" x2="83099" y2="12920"/>
                        <a14:foregroundMark x1="83099" y1="12920" x2="34648" y2="32041"/>
                        <a14:foregroundMark x1="34648" y1="32041" x2="50423" y2="61240"/>
                        <a14:foregroundMark x1="50423" y1="61240" x2="83380" y2="55814"/>
                        <a14:foregroundMark x1="83380" y1="55814" x2="93239" y2="44444"/>
                        <a14:foregroundMark x1="29296" y1="22997" x2="67042" y2="2584"/>
                        <a14:foregroundMark x1="67042" y1="2584" x2="90141" y2="4910"/>
                        <a14:foregroundMark x1="32113" y1="16021" x2="67887" y2="4393"/>
                        <a14:foregroundMark x1="67887" y1="4393" x2="67887" y2="4393"/>
                        <a14:foregroundMark x1="3099" y1="86047" x2="13239" y2="53230"/>
                        <a14:foregroundMark x1="32113" y1="93282" x2="7887" y2="85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4" y="2878309"/>
            <a:ext cx="1179963" cy="1285407"/>
          </a:xfrm>
          <a:prstGeom prst="rect">
            <a:avLst/>
          </a:prstGeom>
        </p:spPr>
      </p:pic>
      <p:pic>
        <p:nvPicPr>
          <p:cNvPr id="3074" name="Picture 2" descr="Consejos para reutilizar los posos del café | La Verdad">
            <a:extLst>
              <a:ext uri="{FF2B5EF4-FFF2-40B4-BE49-F238E27FC236}">
                <a16:creationId xmlns:a16="http://schemas.microsoft.com/office/drawing/2014/main" id="{192DD9DA-6978-9797-15E9-39F5D62A29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70" b="96104" l="9936" r="89904">
                        <a14:foregroundMark x1="82532" y1="91688" x2="27885" y2="88831"/>
                        <a14:foregroundMark x1="27885" y1="88831" x2="60417" y2="98701"/>
                        <a14:foregroundMark x1="60417" y1="98701" x2="84295" y2="96104"/>
                        <a14:foregroundMark x1="84295" y1="96104" x2="83013" y2="93247"/>
                        <a14:foregroundMark x1="12179" y1="81299" x2="12179" y2="81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58" t="12017"/>
          <a:stretch/>
        </p:blipFill>
        <p:spPr bwMode="auto">
          <a:xfrm>
            <a:off x="601663" y="3877351"/>
            <a:ext cx="2668409" cy="159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E466022-4B67-4069-89D3-EFD722C15FC6}"/>
              </a:ext>
            </a:extLst>
          </p:cNvPr>
          <p:cNvSpPr txBox="1">
            <a:spLocks/>
          </p:cNvSpPr>
          <p:nvPr/>
        </p:nvSpPr>
        <p:spPr>
          <a:xfrm>
            <a:off x="601663" y="630770"/>
            <a:ext cx="5516563" cy="9144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14295" indent="-214295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 typeface="Arial" panose="020B0604020202020204" pitchFamily="34" charset="0"/>
              <a:buChar char="•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288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47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06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65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indent="0">
              <a:buFont typeface="Arial" panose="020B0604020202020204" pitchFamily="34" charset="0"/>
              <a:buNone/>
            </a:pPr>
            <a:r>
              <a:rPr lang="en-US" sz="2600" b="1" cap="all">
                <a:solidFill>
                  <a:schemeClr val="bg2">
                    <a:lumMod val="10000"/>
                  </a:schemeClr>
                </a:solidFill>
                <a:latin typeface="+mj-lt"/>
              </a:rPr>
              <a:t>¿DÓNDE TIRAMOS CADA RESIDUO?</a:t>
            </a:r>
          </a:p>
          <a:p>
            <a:pPr marL="11113" indent="0">
              <a:buFont typeface="Arial" panose="020B0604020202020204" pitchFamily="34" charset="0"/>
              <a:buNone/>
            </a:pPr>
            <a:endParaRPr lang="en-GB" sz="2600" b="1" cap="all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pic>
        <p:nvPicPr>
          <p:cNvPr id="6" name="Imagen 5" descr="Imagen que contiene exterior, cesto, contenedor, camino&#10;&#10;Descripción generada automáticamente">
            <a:extLst>
              <a:ext uri="{FF2B5EF4-FFF2-40B4-BE49-F238E27FC236}">
                <a16:creationId xmlns:a16="http://schemas.microsoft.com/office/drawing/2014/main" id="{389EE664-75B4-44E5-9E1A-11082A5EAE3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33592"/>
          <a:stretch/>
        </p:blipFill>
        <p:spPr>
          <a:xfrm>
            <a:off x="8273651" y="3064441"/>
            <a:ext cx="2812392" cy="2490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n 20" descr="Una calle con autos estacionados&#10;&#10;Descripción generada automáticamente con confianza media">
            <a:extLst>
              <a:ext uri="{FF2B5EF4-FFF2-40B4-BE49-F238E27FC236}">
                <a16:creationId xmlns:a16="http://schemas.microsoft.com/office/drawing/2014/main" id="{9FC00480-3413-4398-BEB6-4621FC511DF3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1586" t="56291" r="39598" b="4976"/>
          <a:stretch/>
        </p:blipFill>
        <p:spPr>
          <a:xfrm>
            <a:off x="5076331" y="3064441"/>
            <a:ext cx="2913161" cy="2490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6872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5B639F81-08B3-4A4B-9B63-9BFBE02544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678903" y="1774233"/>
            <a:ext cx="2751097" cy="954107"/>
          </a:xfrm>
        </p:spPr>
        <p:txBody>
          <a:bodyPr lIns="0" tIns="45720" rIns="0" bIns="45720" anchor="t">
            <a:spAutoFit/>
          </a:bodyPr>
          <a:lstStyle/>
          <a:p>
            <a:pPr algn="ctr"/>
            <a:r>
              <a:rPr lang="es-ES" sz="2800">
                <a:solidFill>
                  <a:srgbClr val="EE8E10"/>
                </a:solidFill>
              </a:rPr>
              <a:t>RESTO DE RESIDUOS</a:t>
            </a:r>
          </a:p>
        </p:txBody>
      </p:sp>
      <p:pic>
        <p:nvPicPr>
          <p:cNvPr id="28" name="Imagen 27" descr="Icono&#10;&#10;Descripción generada automáticamente">
            <a:extLst>
              <a:ext uri="{FF2B5EF4-FFF2-40B4-BE49-F238E27FC236}">
                <a16:creationId xmlns:a16="http://schemas.microsoft.com/office/drawing/2014/main" id="{496DBA5C-32E7-4D51-A9E5-31F5EFC5F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3038" y="347871"/>
            <a:ext cx="2005501" cy="1508339"/>
          </a:xfrm>
          <a:prstGeom prst="rect">
            <a:avLst/>
          </a:prstGeom>
        </p:spPr>
      </p:pic>
      <p:pic>
        <p:nvPicPr>
          <p:cNvPr id="16" name="Imagen 15" descr="Imagen que contiene interior, gabinete, persona, tabla&#10;&#10;Descripción generada automáticamente">
            <a:extLst>
              <a:ext uri="{FF2B5EF4-FFF2-40B4-BE49-F238E27FC236}">
                <a16:creationId xmlns:a16="http://schemas.microsoft.com/office/drawing/2014/main" id="{6F16B241-5930-0B3C-FCEE-414B790E3D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2" b="86401" l="38047" r="73047">
                        <a14:foregroundMark x1="54375" y1="86401" x2="54375" y2="86401"/>
                        <a14:foregroundMark x1="73047" y1="37397" x2="73047" y2="37397"/>
                        <a14:foregroundMark x1="72813" y1="45604" x2="72813" y2="45604"/>
                        <a14:foregroundMark x1="72813" y1="62603" x2="72813" y2="62603"/>
                        <a14:foregroundMark x1="70234" y1="72216" x2="70234" y2="72216"/>
                        <a14:foregroundMark x1="68828" y1="76202" x2="68828" y2="76202"/>
                        <a14:foregroundMark x1="38047" y1="31067" x2="38047" y2="31067"/>
                        <a14:foregroundMark x1="53438" y1="11841" x2="53438" y2="11841"/>
                        <a14:foregroundMark x1="56719" y1="7620" x2="56719" y2="7620"/>
                        <a14:foregroundMark x1="55781" y1="10082" x2="55781" y2="10082"/>
                        <a14:foregroundMark x1="59375" y1="6565" x2="59375" y2="6565"/>
                        <a14:foregroundMark x1="54141" y1="6565" x2="54141" y2="6565"/>
                        <a14:foregroundMark x1="61719" y1="6565" x2="61719" y2="6565"/>
                        <a14:foregroundMark x1="61250" y1="1172" x2="61250" y2="1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75" t="6703" r="22656" b="6037"/>
          <a:stretch/>
        </p:blipFill>
        <p:spPr>
          <a:xfrm>
            <a:off x="1078241" y="1371071"/>
            <a:ext cx="1210665" cy="1638396"/>
          </a:xfrm>
          <a:prstGeom prst="rect">
            <a:avLst/>
          </a:prstGeom>
        </p:spPr>
      </p:pic>
      <p:pic>
        <p:nvPicPr>
          <p:cNvPr id="4098" name="Picture 2" descr="Convierten colillas de cigarros en bolsas de plástico | Plastics Technology  México">
            <a:extLst>
              <a:ext uri="{FF2B5EF4-FFF2-40B4-BE49-F238E27FC236}">
                <a16:creationId xmlns:a16="http://schemas.microsoft.com/office/drawing/2014/main" id="{7FD9D135-A2EF-76FB-9A57-E314CFFD9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10" b="96764" l="10000" r="90000">
                        <a14:foregroundMark x1="43778" y1="9916" x2="56111" y2="4489"/>
                        <a14:foregroundMark x1="56111" y1="4489" x2="68889" y2="2610"/>
                        <a14:foregroundMark x1="68889" y1="2610" x2="69889" y2="10021"/>
                        <a14:foregroundMark x1="69889" y1="10021" x2="43444" y2="10021"/>
                        <a14:foregroundMark x1="51667" y1="4593" x2="45444" y2="5846"/>
                        <a14:foregroundMark x1="44778" y1="5428" x2="42889" y2="5428"/>
                        <a14:foregroundMark x1="61000" y1="86430" x2="42889" y2="85073"/>
                        <a14:foregroundMark x1="42889" y1="85073" x2="56222" y2="88727"/>
                        <a14:foregroundMark x1="56222" y1="88727" x2="62667" y2="83299"/>
                        <a14:foregroundMark x1="38778" y1="86743" x2="21333" y2="85804"/>
                        <a14:foregroundMark x1="21333" y1="85804" x2="28111" y2="94781"/>
                        <a14:foregroundMark x1="28111" y1="94781" x2="36333" y2="95303"/>
                        <a14:foregroundMark x1="36333" y1="95303" x2="71333" y2="91232"/>
                        <a14:foregroundMark x1="71333" y1="91232" x2="64444" y2="86952"/>
                        <a14:foregroundMark x1="64444" y1="86952" x2="47333" y2="90710"/>
                        <a14:foregroundMark x1="47333" y1="90710" x2="39556" y2="85804"/>
                        <a14:foregroundMark x1="39556" y1="85804" x2="37889" y2="85804"/>
                        <a14:foregroundMark x1="81444" y1="94572" x2="27778" y2="96764"/>
                        <a14:foregroundMark x1="27778" y1="96764" x2="17222" y2="945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" y="2834825"/>
            <a:ext cx="713764" cy="75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as toallitas húmedas causan problemas medioambientales - Ambientum">
            <a:extLst>
              <a:ext uri="{FF2B5EF4-FFF2-40B4-BE49-F238E27FC236}">
                <a16:creationId xmlns:a16="http://schemas.microsoft.com/office/drawing/2014/main" id="{8877D793-ABF2-73AC-F5BF-3C70860EB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23" b="91270" l="9924" r="97863">
                        <a14:foregroundMark x1="31500" y1="17132" x2="29618" y2="15079"/>
                        <a14:foregroundMark x1="37863" y1="24074" x2="37366" y2="23532"/>
                        <a14:foregroundMark x1="28170" y1="4204" x2="27786" y2="1323"/>
                        <a14:foregroundMark x1="29618" y1="15079" x2="29445" y2="13776"/>
                        <a14:foregroundMark x1="32659" y1="6306" x2="37099" y2="10847"/>
                        <a14:foregroundMark x1="31614" y1="5238" x2="31771" y2="5399"/>
                        <a14:foregroundMark x1="27786" y1="1323" x2="29109" y2="2677"/>
                        <a14:foregroundMark x1="37099" y1="10847" x2="41069" y2="23280"/>
                        <a14:foregroundMark x1="41069" y1="23280" x2="37252" y2="25132"/>
                        <a14:foregroundMark x1="90076" y1="32275" x2="89924" y2="49471"/>
                        <a14:foregroundMark x1="89924" y1="49471" x2="97863" y2="43386"/>
                        <a14:foregroundMark x1="97863" y1="43386" x2="89618" y2="30423"/>
                        <a14:foregroundMark x1="37099" y1="90741" x2="29466" y2="89418"/>
                        <a14:foregroundMark x1="29466" y1="89418" x2="36980" y2="91205"/>
                        <a14:backgroundMark x1="28702" y1="6878" x2="29313" y2="10582"/>
                        <a14:backgroundMark x1="27176" y1="5820" x2="29466" y2="8730"/>
                        <a14:backgroundMark x1="29466" y1="10317" x2="28702" y2="13228"/>
                        <a14:backgroundMark x1="32061" y1="19841" x2="36183" y2="25397"/>
                        <a14:backgroundMark x1="31298" y1="17460" x2="33588" y2="20370"/>
                        <a14:backgroundMark x1="36947" y1="91270" x2="37863" y2="92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874" y="1195480"/>
            <a:ext cx="1947709" cy="112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opa Rota - Banco de fotos e imágenes de stock - iStock">
            <a:extLst>
              <a:ext uri="{FF2B5EF4-FFF2-40B4-BE49-F238E27FC236}">
                <a16:creationId xmlns:a16="http://schemas.microsoft.com/office/drawing/2014/main" id="{D7CB7441-603C-335B-24C4-B0DB0A77A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73" b="89706" l="9739" r="89549">
                        <a14:foregroundMark x1="72447" y1="23203" x2="82898" y2="17974"/>
                        <a14:foregroundMark x1="82898" y1="17974" x2="86223" y2="8987"/>
                        <a14:foregroundMark x1="86223" y1="8987" x2="86223" y2="21895"/>
                        <a14:foregroundMark x1="86223" y1="21895" x2="70546" y2="25327"/>
                        <a14:foregroundMark x1="70546" y1="25327" x2="69359" y2="24510"/>
                        <a14:foregroundMark x1="86461" y1="6373" x2="87886" y2="7026"/>
                        <a14:foregroundMark x1="31773" y1="87347" x2="32304" y2="87418"/>
                        <a14:foregroundMark x1="33065" y1="87131" x2="33424" y2="86995"/>
                        <a14:foregroundMark x1="32304" y1="87418" x2="32562" y2="87321"/>
                        <a14:backgroundMark x1="28979" y1="87092" x2="17577" y2="85784"/>
                        <a14:backgroundMark x1="31829" y1="87418" x2="27553" y2="86601"/>
                        <a14:backgroundMark x1="13777" y1="84967" x2="24228" y2="79739"/>
                        <a14:backgroundMark x1="24228" y1="79739" x2="37292" y2="81373"/>
                        <a14:backgroundMark x1="37292" y1="81373" x2="12827" y2="84804"/>
                        <a14:backgroundMark x1="33254" y1="87418" x2="32304" y2="86928"/>
                        <a14:backgroundMark x1="35154" y1="86111" x2="47031" y2="82516"/>
                        <a14:backgroundMark x1="47031" y1="82516" x2="34442" y2="87582"/>
                        <a14:backgroundMark x1="34442" y1="87582" x2="33967" y2="87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4" y="3594548"/>
            <a:ext cx="1513968" cy="220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irita pvc rectangular Caja 100 unidades">
            <a:extLst>
              <a:ext uri="{FF2B5EF4-FFF2-40B4-BE49-F238E27FC236}">
                <a16:creationId xmlns:a16="http://schemas.microsoft.com/office/drawing/2014/main" id="{809142F6-3BDC-81B2-237A-8C2DD1B5A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56" b="89778" l="9778" r="89778">
                        <a14:foregroundMark x1="24017" y1="8000" x2="23111" y2="7556"/>
                        <a14:foregroundMark x1="45778" y1="18667" x2="24017" y2="8000"/>
                        <a14:foregroundMark x1="23933" y1="8000" x2="45333" y2="19556"/>
                        <a14:foregroundMark x1="23111" y1="7556" x2="23933" y2="8000"/>
                        <a14:foregroundMark x1="45333" y1="19556" x2="45778" y2="19556"/>
                        <a14:backgroundMark x1="22222" y1="8000" x2="22222" y2="8000"/>
                        <a14:backgroundMark x1="21778" y1="9778" x2="22222" y2="4444"/>
                        <a14:backgroundMark x1="23111" y1="9333" x2="23111" y2="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474" y="2613737"/>
            <a:ext cx="1411297" cy="141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1A17B3F-0AC1-8DEC-EAD8-039418E350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40682" y="4449324"/>
            <a:ext cx="1338537" cy="819513"/>
          </a:xfrm>
          <a:prstGeom prst="rect">
            <a:avLst/>
          </a:prstGeom>
        </p:spPr>
      </p:pic>
      <p:pic>
        <p:nvPicPr>
          <p:cNvPr id="4112" name="Picture 16" descr="Tapones de corcho sin TCA: Diam, Mytik y Altop - DIAM">
            <a:extLst>
              <a:ext uri="{FF2B5EF4-FFF2-40B4-BE49-F238E27FC236}">
                <a16:creationId xmlns:a16="http://schemas.microsoft.com/office/drawing/2014/main" id="{3EAB648C-5B12-BF3C-DAC7-B041E861DF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82" b="97143" l="10000" r="97463">
                        <a14:foregroundMark x1="13433" y1="58367" x2="13284" y2="33061"/>
                        <a14:foregroundMark x1="13284" y1="33061" x2="20149" y2="21633"/>
                        <a14:foregroundMark x1="20149" y1="21633" x2="25477" y2="45107"/>
                        <a14:foregroundMark x1="26682" y1="57572" x2="27761" y2="68980"/>
                        <a14:foregroundMark x1="27761" y1="68980" x2="26680" y2="83470"/>
                        <a14:foregroundMark x1="12765" y1="88183" x2="11194" y2="86531"/>
                        <a14:foregroundMark x1="11194" y1="86531" x2="10149" y2="61633"/>
                        <a14:foregroundMark x1="10149" y1="61633" x2="13582" y2="56735"/>
                        <a14:foregroundMark x1="43284" y1="15918" x2="52087" y2="5177"/>
                        <a14:foregroundMark x1="52151" y1="5451" x2="45522" y2="16327"/>
                        <a14:foregroundMark x1="45522" y1="16327" x2="43433" y2="16735"/>
                        <a14:foregroundMark x1="79696" y1="47851" x2="80149" y2="40000"/>
                        <a14:foregroundMark x1="80149" y1="40000" x2="76716" y2="18776"/>
                        <a14:foregroundMark x1="76716" y1="18776" x2="84776" y2="4082"/>
                        <a14:foregroundMark x1="84776" y1="4082" x2="92388" y2="7347"/>
                        <a14:foregroundMark x1="92388" y1="7347" x2="93306" y2="11761"/>
                        <a14:foregroundMark x1="95962" y1="33695" x2="95723" y2="35445"/>
                        <a14:foregroundMark x1="93433" y1="52245" x2="94627" y2="84082"/>
                        <a14:foregroundMark x1="94627" y1="84082" x2="85529" y2="94698"/>
                        <a14:foregroundMark x1="84478" y1="35510" x2="90597" y2="14286"/>
                        <a14:foregroundMark x1="90597" y1="14286" x2="92810" y2="20019"/>
                        <a14:foregroundMark x1="95499" y1="33794" x2="93591" y2="45714"/>
                        <a14:foregroundMark x1="93304" y1="52864" x2="94328" y2="78776"/>
                        <a14:foregroundMark x1="94328" y1="78776" x2="87761" y2="63673"/>
                        <a14:foregroundMark x1="87761" y1="63673" x2="84478" y2="29796"/>
                        <a14:foregroundMark x1="96866" y1="23156" x2="96866" y2="32245"/>
                        <a14:foregroundMark x1="97164" y1="31020" x2="95821" y2="35918"/>
                        <a14:backgroundMark x1="25672" y1="44898" x2="27463" y2="56735"/>
                        <a14:backgroundMark x1="26567" y1="91020" x2="13731" y2="92245"/>
                        <a14:backgroundMark x1="28209" y1="87347" x2="25821" y2="92245"/>
                        <a14:backgroundMark x1="53284" y1="3265" x2="51642" y2="3265"/>
                        <a14:backgroundMark x1="43134" y1="16735" x2="43134" y2="20816"/>
                        <a14:backgroundMark x1="79403" y1="47755" x2="77463" y2="92245"/>
                        <a14:backgroundMark x1="85970" y1="96735" x2="80896" y2="95102"/>
                        <a14:backgroundMark x1="94179" y1="45714" x2="94179" y2="51837"/>
                        <a14:backgroundMark x1="93731" y1="45306" x2="95672" y2="42449"/>
                        <a14:backgroundMark x1="95522" y1="8571" x2="98209" y2="21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05"/>
          <a:stretch/>
        </p:blipFill>
        <p:spPr bwMode="auto">
          <a:xfrm>
            <a:off x="6329249" y="1985978"/>
            <a:ext cx="1498272" cy="82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Cortar El Pelo Castaño Seco Y Dividir Los Extremos En La Peluquería Con  Fondo Blanco Foto de archivo - Imagen de resto, aislado: 168266774">
            <a:extLst>
              <a:ext uri="{FF2B5EF4-FFF2-40B4-BE49-F238E27FC236}">
                <a16:creationId xmlns:a16="http://schemas.microsoft.com/office/drawing/2014/main" id="{38FCE6B6-0F11-6AE3-729D-1CAEEB251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395" y="1479407"/>
            <a:ext cx="1849994" cy="123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Pala para recoger basura y cepillo barriendo el polvo en el suelo en casa  Fotografía de stock - Alamy">
            <a:extLst>
              <a:ext uri="{FF2B5EF4-FFF2-40B4-BE49-F238E27FC236}">
                <a16:creationId xmlns:a16="http://schemas.microsoft.com/office/drawing/2014/main" id="{9EB67535-17D5-DCCE-801F-307C0A932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07"/>
          <a:stretch/>
        </p:blipFill>
        <p:spPr bwMode="auto">
          <a:xfrm>
            <a:off x="2262948" y="2646317"/>
            <a:ext cx="1498044" cy="18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6">
            <a:extLst>
              <a:ext uri="{FF2B5EF4-FFF2-40B4-BE49-F238E27FC236}">
                <a16:creationId xmlns:a16="http://schemas.microsoft.com/office/drawing/2014/main" id="{BB26E308-67A0-3C27-B016-16A4AED8DCC6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8434774" y="2976886"/>
            <a:ext cx="2745291" cy="2488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F7386CB-D368-45B1-BB6A-849FFDFA011E}"/>
              </a:ext>
            </a:extLst>
          </p:cNvPr>
          <p:cNvSpPr txBox="1">
            <a:spLocks/>
          </p:cNvSpPr>
          <p:nvPr/>
        </p:nvSpPr>
        <p:spPr>
          <a:xfrm>
            <a:off x="655907" y="644841"/>
            <a:ext cx="5516563" cy="9144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14295" indent="-214295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 typeface="Arial" panose="020B0604020202020204" pitchFamily="34" charset="0"/>
              <a:buChar char="•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288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47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06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65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indent="0">
              <a:buFont typeface="Arial" panose="020B0604020202020204" pitchFamily="34" charset="0"/>
              <a:buNone/>
            </a:pPr>
            <a:r>
              <a:rPr lang="en-US" sz="2600" b="1" cap="all">
                <a:solidFill>
                  <a:schemeClr val="bg2">
                    <a:lumMod val="10000"/>
                  </a:schemeClr>
                </a:solidFill>
                <a:latin typeface="+mj-lt"/>
              </a:rPr>
              <a:t>¿DÓNDE TIRAMOS CADA RESIDUO?</a:t>
            </a:r>
          </a:p>
          <a:p>
            <a:pPr marL="11113" indent="0">
              <a:buFont typeface="Arial" panose="020B0604020202020204" pitchFamily="34" charset="0"/>
              <a:buNone/>
            </a:pPr>
            <a:endParaRPr lang="en-GB" sz="2000" b="1" cap="all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pic>
        <p:nvPicPr>
          <p:cNvPr id="5" name="Imagen 4" descr="Imagen que contiene exterior, edificio, banqueta, calle&#10;&#10;Descripción generada automáticamente">
            <a:extLst>
              <a:ext uri="{FF2B5EF4-FFF2-40B4-BE49-F238E27FC236}">
                <a16:creationId xmlns:a16="http://schemas.microsoft.com/office/drawing/2014/main" id="{02A023A5-5B98-4AA9-BC35-81096CF5BD25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36324" t="35532" r="43694"/>
          <a:stretch/>
        </p:blipFill>
        <p:spPr>
          <a:xfrm>
            <a:off x="6699265" y="3009467"/>
            <a:ext cx="1370989" cy="2488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5619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691A88B6-B08C-A6A6-3634-C1B129B0EE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8" y="5988609"/>
            <a:ext cx="622261" cy="224073"/>
          </a:xfrm>
        </p:spPr>
        <p:txBody>
          <a:bodyPr/>
          <a:lstStyle/>
          <a:p>
            <a:pPr>
              <a:spcAft>
                <a:spcPts val="600"/>
              </a:spcAft>
            </a:pPr>
            <a:fld id="{A9BBEDD5-FBD8-2949-A11A-6547BE2839E7}" type="slidenum">
              <a:rPr lang="en-GB" smtClean="0"/>
              <a:pPr>
                <a:spcAft>
                  <a:spcPts val="600"/>
                </a:spcAft>
              </a:pPr>
              <a:t>13</a:t>
            </a:fld>
            <a:endParaRPr lang="en-GB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E270C8B-EAD1-4E43-A7DB-C23C5982A26D}"/>
              </a:ext>
            </a:extLst>
          </p:cNvPr>
          <p:cNvSpPr txBox="1">
            <a:spLocks/>
          </p:cNvSpPr>
          <p:nvPr/>
        </p:nvSpPr>
        <p:spPr>
          <a:xfrm>
            <a:off x="327204" y="289141"/>
            <a:ext cx="5516563" cy="9144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14295" indent="-214295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 typeface="Arial" panose="020B0604020202020204" pitchFamily="34" charset="0"/>
              <a:buChar char="•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288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47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06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65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indent="0">
              <a:buFont typeface="Arial" panose="020B0604020202020204" pitchFamily="34" charset="0"/>
              <a:buNone/>
            </a:pPr>
            <a:r>
              <a:rPr lang="en-US" sz="2600" b="1" cap="all">
                <a:solidFill>
                  <a:schemeClr val="bg2">
                    <a:lumMod val="10000"/>
                  </a:schemeClr>
                </a:solidFill>
                <a:latin typeface="+mj-lt"/>
              </a:rPr>
              <a:t>¿DÓNDE TIRAMOS CADA RESIDUO?</a:t>
            </a:r>
          </a:p>
          <a:p>
            <a:pPr marL="11113" indent="0">
              <a:buFont typeface="Arial" panose="020B0604020202020204" pitchFamily="34" charset="0"/>
              <a:buNone/>
            </a:pPr>
            <a:endParaRPr lang="en-GB" sz="2000" b="1" cap="all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395AAB1-7FDA-4ABD-94D4-4FD053D72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26" y="858332"/>
            <a:ext cx="1481388" cy="139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4BCA444-1F7B-4D5D-B200-7C0CF49477D2}"/>
              </a:ext>
            </a:extLst>
          </p:cNvPr>
          <p:cNvSpPr txBox="1"/>
          <p:nvPr/>
        </p:nvSpPr>
        <p:spPr>
          <a:xfrm>
            <a:off x="8641408" y="2073209"/>
            <a:ext cx="5720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s-ES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6D131E1-B6D7-4BD6-BC1D-1C8FE4026E76}"/>
              </a:ext>
            </a:extLst>
          </p:cNvPr>
          <p:cNvSpPr txBox="1"/>
          <p:nvPr/>
        </p:nvSpPr>
        <p:spPr>
          <a:xfrm>
            <a:off x="7184071" y="1608749"/>
            <a:ext cx="2167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i="0">
                <a:solidFill>
                  <a:srgbClr val="EE6E66"/>
                </a:solidFill>
                <a:effectLst/>
                <a:latin typeface="Bariol Regular"/>
              </a:rPr>
              <a:t>ROPA Y CALZADO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837ED4B2-DC32-4A5C-AA0A-928ECF2DE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45" y="1136842"/>
            <a:ext cx="324713" cy="112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5983E4B3-7969-499D-A942-ED1F58B00126}"/>
              </a:ext>
            </a:extLst>
          </p:cNvPr>
          <p:cNvSpPr txBox="1"/>
          <p:nvPr/>
        </p:nvSpPr>
        <p:spPr>
          <a:xfrm>
            <a:off x="1303037" y="1661413"/>
            <a:ext cx="3549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i="0">
                <a:solidFill>
                  <a:srgbClr val="EE6E66"/>
                </a:solidFill>
                <a:effectLst/>
                <a:latin typeface="Bariol Regular"/>
              </a:rPr>
              <a:t>ACEITE VEGETAL USADO</a:t>
            </a:r>
          </a:p>
        </p:txBody>
      </p:sp>
      <p:pic>
        <p:nvPicPr>
          <p:cNvPr id="9" name="Imagen 8" descr="Imagen que contiene foto, diferente, artículos, alimentos&#10;&#10;Descripción generada automáticamente">
            <a:extLst>
              <a:ext uri="{FF2B5EF4-FFF2-40B4-BE49-F238E27FC236}">
                <a16:creationId xmlns:a16="http://schemas.microsoft.com/office/drawing/2014/main" id="{6D540CCF-0E56-4DC2-925F-2B5795F1A2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475" t="12489" r="4933" b="56985"/>
          <a:stretch/>
        </p:blipFill>
        <p:spPr>
          <a:xfrm>
            <a:off x="330883" y="2900861"/>
            <a:ext cx="3012115" cy="2021096"/>
          </a:xfrm>
          <a:prstGeom prst="rect">
            <a:avLst/>
          </a:prstGeom>
        </p:spPr>
      </p:pic>
      <p:pic>
        <p:nvPicPr>
          <p:cNvPr id="13" name="Imagen 12" descr="Un reloj en la calle&#10;&#10;Descripción generada automáticamente con confianza baja">
            <a:extLst>
              <a:ext uri="{FF2B5EF4-FFF2-40B4-BE49-F238E27FC236}">
                <a16:creationId xmlns:a16="http://schemas.microsoft.com/office/drawing/2014/main" id="{68E9AE87-E128-4E02-816C-595065E245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815" t="25842" r="31518" b="6854"/>
          <a:stretch/>
        </p:blipFill>
        <p:spPr>
          <a:xfrm>
            <a:off x="3687797" y="2240967"/>
            <a:ext cx="1965255" cy="3234830"/>
          </a:xfrm>
          <a:prstGeom prst="rect">
            <a:avLst/>
          </a:prstGeom>
        </p:spPr>
      </p:pic>
      <p:pic>
        <p:nvPicPr>
          <p:cNvPr id="30" name="Imagen 29" descr="Un reloj en la calle&#10;&#10;Descripción generada automáticamente con confianza baja">
            <a:extLst>
              <a:ext uri="{FF2B5EF4-FFF2-40B4-BE49-F238E27FC236}">
                <a16:creationId xmlns:a16="http://schemas.microsoft.com/office/drawing/2014/main" id="{FC360A69-6326-4DA1-9D4D-9EAB5F8B6B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704" t="29215" b="5741"/>
          <a:stretch/>
        </p:blipFill>
        <p:spPr>
          <a:xfrm>
            <a:off x="8891227" y="2257875"/>
            <a:ext cx="2207890" cy="3234830"/>
          </a:xfrm>
          <a:prstGeom prst="rect">
            <a:avLst/>
          </a:prstGeom>
        </p:spPr>
      </p:pic>
      <p:pic>
        <p:nvPicPr>
          <p:cNvPr id="26" name="Imagen 25" descr="Imagen que contiene foto, diferente, artículos, alimentos&#10;&#10;Descripción generada automáticamente">
            <a:extLst>
              <a:ext uri="{FF2B5EF4-FFF2-40B4-BE49-F238E27FC236}">
                <a16:creationId xmlns:a16="http://schemas.microsoft.com/office/drawing/2014/main" id="{2A03289A-3B0F-422F-87A2-0DF0FA19D1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60" t="57885" r="33625" b="4074"/>
          <a:stretch/>
        </p:blipFill>
        <p:spPr>
          <a:xfrm>
            <a:off x="6351191" y="2396323"/>
            <a:ext cx="2255112" cy="1497925"/>
          </a:xfrm>
          <a:prstGeom prst="rect">
            <a:avLst/>
          </a:prstGeom>
        </p:spPr>
      </p:pic>
      <p:pic>
        <p:nvPicPr>
          <p:cNvPr id="34" name="Imagen 33" descr="Imagen que contiene foto, diferente, artículos, alimentos&#10;&#10;Descripción generada automáticamente">
            <a:extLst>
              <a:ext uri="{FF2B5EF4-FFF2-40B4-BE49-F238E27FC236}">
                <a16:creationId xmlns:a16="http://schemas.microsoft.com/office/drawing/2014/main" id="{6707E319-EA99-431B-94D1-F56836ADA9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26" t="15798" r="71511" b="30915"/>
          <a:stretch/>
        </p:blipFill>
        <p:spPr>
          <a:xfrm>
            <a:off x="6006004" y="3977872"/>
            <a:ext cx="1057532" cy="1497925"/>
          </a:xfrm>
          <a:prstGeom prst="rect">
            <a:avLst/>
          </a:prstGeom>
        </p:spPr>
      </p:pic>
      <p:pic>
        <p:nvPicPr>
          <p:cNvPr id="35" name="Imagen 34" descr="Imagen que contiene foto, diferente, artículos, alimentos&#10;&#10;Descripción generada automáticamente">
            <a:extLst>
              <a:ext uri="{FF2B5EF4-FFF2-40B4-BE49-F238E27FC236}">
                <a16:creationId xmlns:a16="http://schemas.microsoft.com/office/drawing/2014/main" id="{3503A5AE-9F96-4490-8467-0A67187476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52" t="6811" r="31883" b="43803"/>
          <a:stretch/>
        </p:blipFill>
        <p:spPr>
          <a:xfrm>
            <a:off x="7133745" y="4032696"/>
            <a:ext cx="1687272" cy="138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00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691A88B6-B08C-A6A6-3634-C1B129B0EE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8" y="5988609"/>
            <a:ext cx="622261" cy="224073"/>
          </a:xfrm>
        </p:spPr>
        <p:txBody>
          <a:bodyPr/>
          <a:lstStyle/>
          <a:p>
            <a:pPr>
              <a:spcAft>
                <a:spcPts val="600"/>
              </a:spcAft>
            </a:pPr>
            <a:fld id="{A9BBEDD5-FBD8-2949-A11A-6547BE2839E7}" type="slidenum">
              <a:rPr lang="en-GB" smtClean="0"/>
              <a:pPr>
                <a:spcAft>
                  <a:spcPts val="600"/>
                </a:spcAft>
              </a:pPr>
              <a:t>14</a:t>
            </a:fld>
            <a:endParaRPr lang="en-GB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E270C8B-EAD1-4E43-A7DB-C23C5982A26D}"/>
              </a:ext>
            </a:extLst>
          </p:cNvPr>
          <p:cNvSpPr txBox="1">
            <a:spLocks/>
          </p:cNvSpPr>
          <p:nvPr/>
        </p:nvSpPr>
        <p:spPr>
          <a:xfrm>
            <a:off x="351107" y="330516"/>
            <a:ext cx="5516563" cy="9144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14295" indent="-214295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 typeface="Arial" panose="020B0604020202020204" pitchFamily="34" charset="0"/>
              <a:buChar char="•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288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47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06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65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indent="0">
              <a:buFont typeface="Arial" panose="020B0604020202020204" pitchFamily="34" charset="0"/>
              <a:buNone/>
            </a:pPr>
            <a:r>
              <a:rPr lang="en-US" sz="2600" b="1" cap="all">
                <a:solidFill>
                  <a:schemeClr val="bg2">
                    <a:lumMod val="10000"/>
                  </a:schemeClr>
                </a:solidFill>
                <a:latin typeface="+mj-lt"/>
              </a:rPr>
              <a:t>¿DÓNDE TIRAMOS CADA RESIDUO?</a:t>
            </a:r>
          </a:p>
          <a:p>
            <a:pPr marL="11113" indent="0">
              <a:buFont typeface="Arial" panose="020B0604020202020204" pitchFamily="34" charset="0"/>
              <a:buNone/>
            </a:pPr>
            <a:endParaRPr lang="en-GB" sz="2000" b="1" cap="all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4BCA444-1F7B-4D5D-B200-7C0CF49477D2}"/>
              </a:ext>
            </a:extLst>
          </p:cNvPr>
          <p:cNvSpPr txBox="1"/>
          <p:nvPr/>
        </p:nvSpPr>
        <p:spPr>
          <a:xfrm>
            <a:off x="8641408" y="2073209"/>
            <a:ext cx="5720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77C93BF-6678-421F-8821-D8AD69AEA1F0}"/>
              </a:ext>
            </a:extLst>
          </p:cNvPr>
          <p:cNvSpPr txBox="1"/>
          <p:nvPr/>
        </p:nvSpPr>
        <p:spPr>
          <a:xfrm>
            <a:off x="7716548" y="1999143"/>
            <a:ext cx="28233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>
                <a:solidFill>
                  <a:srgbClr val="EE6E66"/>
                </a:solidFill>
                <a:latin typeface="Bariol Regular"/>
              </a:rPr>
              <a:t>PUNTOS LIMPIOS</a:t>
            </a:r>
            <a:endParaRPr lang="es-ES" sz="2400" b="1" i="0">
              <a:solidFill>
                <a:srgbClr val="EE6E66"/>
              </a:solidFill>
              <a:effectLst/>
              <a:latin typeface="Bariol Regular"/>
            </a:endParaRPr>
          </a:p>
        </p:txBody>
      </p:sp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25AA4BF1-AF0A-4142-9FEE-4CC6BCF44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097" y="244256"/>
            <a:ext cx="1743531" cy="1568095"/>
          </a:xfrm>
          <a:prstGeom prst="rect">
            <a:avLst/>
          </a:prstGeom>
        </p:spPr>
      </p:pic>
      <p:pic>
        <p:nvPicPr>
          <p:cNvPr id="16" name="Imagen 15" descr="Forma&#10;&#10;Descripción generada automáticamente con confianza baja">
            <a:extLst>
              <a:ext uri="{FF2B5EF4-FFF2-40B4-BE49-F238E27FC236}">
                <a16:creationId xmlns:a16="http://schemas.microsoft.com/office/drawing/2014/main" id="{21371D92-3704-4BA7-BC20-27CDB8FC5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2097" y="107759"/>
            <a:ext cx="1555604" cy="1625857"/>
          </a:xfrm>
          <a:prstGeom prst="rect">
            <a:avLst/>
          </a:prstGeom>
        </p:spPr>
      </p:pic>
      <p:pic>
        <p:nvPicPr>
          <p:cNvPr id="18" name="Imagen 17" descr="Icono&#10;&#10;Descripción generada automáticamente">
            <a:extLst>
              <a:ext uri="{FF2B5EF4-FFF2-40B4-BE49-F238E27FC236}">
                <a16:creationId xmlns:a16="http://schemas.microsoft.com/office/drawing/2014/main" id="{A85E926F-FDF2-47A4-85C0-E9B77B698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4689" y="244256"/>
            <a:ext cx="1557408" cy="1650898"/>
          </a:xfrm>
          <a:prstGeom prst="rect">
            <a:avLst/>
          </a:prstGeom>
        </p:spPr>
      </p:pic>
      <p:pic>
        <p:nvPicPr>
          <p:cNvPr id="4" name="Imagen 3" descr="Una captura de un videojuego&#10;&#10;Descripción generada automáticamente con confianza baja">
            <a:extLst>
              <a:ext uri="{FF2B5EF4-FFF2-40B4-BE49-F238E27FC236}">
                <a16:creationId xmlns:a16="http://schemas.microsoft.com/office/drawing/2014/main" id="{9F8076C7-EC54-4C7D-89BC-1962DE19E3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87" t="9678" r="69040" b="60463"/>
          <a:stretch/>
        </p:blipFill>
        <p:spPr>
          <a:xfrm>
            <a:off x="460280" y="1245342"/>
            <a:ext cx="1868656" cy="1354408"/>
          </a:xfrm>
          <a:prstGeom prst="rect">
            <a:avLst/>
          </a:prstGeom>
        </p:spPr>
      </p:pic>
      <p:pic>
        <p:nvPicPr>
          <p:cNvPr id="20" name="Imagen 19" descr="Una captura de un videojuego&#10;&#10;Descripción generada automáticamente con confianza baja">
            <a:extLst>
              <a:ext uri="{FF2B5EF4-FFF2-40B4-BE49-F238E27FC236}">
                <a16:creationId xmlns:a16="http://schemas.microsoft.com/office/drawing/2014/main" id="{85B83A68-B16E-49C3-A855-7A3596E838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34" t="43886" r="69193" b="26255"/>
          <a:stretch/>
        </p:blipFill>
        <p:spPr>
          <a:xfrm>
            <a:off x="479365" y="2785744"/>
            <a:ext cx="1868656" cy="1354408"/>
          </a:xfrm>
          <a:prstGeom prst="rect">
            <a:avLst/>
          </a:prstGeom>
        </p:spPr>
      </p:pic>
      <p:pic>
        <p:nvPicPr>
          <p:cNvPr id="21" name="Imagen 20" descr="Una captura de un videojuego&#10;&#10;Descripción generada automáticamente con confianza baja">
            <a:extLst>
              <a:ext uri="{FF2B5EF4-FFF2-40B4-BE49-F238E27FC236}">
                <a16:creationId xmlns:a16="http://schemas.microsoft.com/office/drawing/2014/main" id="{B012034C-17B1-41D1-BEE4-F6F744D411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557" t="40575" r="3554" b="36133"/>
          <a:stretch/>
        </p:blipFill>
        <p:spPr>
          <a:xfrm>
            <a:off x="2358642" y="1623517"/>
            <a:ext cx="2294098" cy="1591170"/>
          </a:xfrm>
          <a:prstGeom prst="rect">
            <a:avLst/>
          </a:prstGeom>
        </p:spPr>
      </p:pic>
      <p:pic>
        <p:nvPicPr>
          <p:cNvPr id="23" name="Imagen 22" descr="Una captura de un videojuego&#10;&#10;Descripción generada automáticamente con confianza baja">
            <a:extLst>
              <a:ext uri="{FF2B5EF4-FFF2-40B4-BE49-F238E27FC236}">
                <a16:creationId xmlns:a16="http://schemas.microsoft.com/office/drawing/2014/main" id="{C45955FA-8698-4993-8FC1-FDA7CA115F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468" t="9340" r="6643" b="67368"/>
          <a:stretch/>
        </p:blipFill>
        <p:spPr>
          <a:xfrm>
            <a:off x="601663" y="4277798"/>
            <a:ext cx="1718687" cy="1192069"/>
          </a:xfrm>
          <a:prstGeom prst="rect">
            <a:avLst/>
          </a:prstGeom>
        </p:spPr>
      </p:pic>
      <p:pic>
        <p:nvPicPr>
          <p:cNvPr id="25" name="Imagen 24" descr="Una captura de un videojuego&#10;&#10;Descripción generada automáticamente con confianza baja">
            <a:extLst>
              <a:ext uri="{FF2B5EF4-FFF2-40B4-BE49-F238E27FC236}">
                <a16:creationId xmlns:a16="http://schemas.microsoft.com/office/drawing/2014/main" id="{1C15E8D3-FD18-4DEA-871A-EA78E1CF94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901" t="67546" r="8210" b="13122"/>
          <a:stretch/>
        </p:blipFill>
        <p:spPr>
          <a:xfrm>
            <a:off x="4824063" y="1895154"/>
            <a:ext cx="2070800" cy="1192069"/>
          </a:xfrm>
          <a:prstGeom prst="rect">
            <a:avLst/>
          </a:prstGeom>
        </p:spPr>
      </p:pic>
      <p:pic>
        <p:nvPicPr>
          <p:cNvPr id="27" name="Imagen 26" descr="Una captura de un videojuego&#10;&#10;Descripción generada automáticamente con confianza baja">
            <a:extLst>
              <a:ext uri="{FF2B5EF4-FFF2-40B4-BE49-F238E27FC236}">
                <a16:creationId xmlns:a16="http://schemas.microsoft.com/office/drawing/2014/main" id="{9C53FD2F-7E22-4673-AB79-5B1CD28926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896" t="9213" r="34493" b="51352"/>
          <a:stretch/>
        </p:blipFill>
        <p:spPr>
          <a:xfrm>
            <a:off x="7443216" y="2721736"/>
            <a:ext cx="3385121" cy="2719486"/>
          </a:xfrm>
          <a:prstGeom prst="rect">
            <a:avLst/>
          </a:prstGeom>
        </p:spPr>
      </p:pic>
      <p:pic>
        <p:nvPicPr>
          <p:cNvPr id="29" name="Imagen 28" descr="Una captura de un videojuego&#10;&#10;Descripción generada automáticamente con confianza baja">
            <a:extLst>
              <a:ext uri="{FF2B5EF4-FFF2-40B4-BE49-F238E27FC236}">
                <a16:creationId xmlns:a16="http://schemas.microsoft.com/office/drawing/2014/main" id="{FC3B24AE-75B3-4AE3-9641-261163FB36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277" t="60063" r="34016" b="10230"/>
          <a:stretch/>
        </p:blipFill>
        <p:spPr>
          <a:xfrm>
            <a:off x="3244548" y="3451724"/>
            <a:ext cx="2927922" cy="183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94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691A88B6-B08C-A6A6-3634-C1B129B0EE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8" y="5988609"/>
            <a:ext cx="622261" cy="224073"/>
          </a:xfrm>
        </p:spPr>
        <p:txBody>
          <a:bodyPr/>
          <a:lstStyle/>
          <a:p>
            <a:pPr>
              <a:spcAft>
                <a:spcPts val="600"/>
              </a:spcAft>
            </a:pPr>
            <a:fld id="{A9BBEDD5-FBD8-2949-A11A-6547BE2839E7}" type="slidenum">
              <a:rPr lang="en-GB" smtClean="0"/>
              <a:pPr>
                <a:spcAft>
                  <a:spcPts val="600"/>
                </a:spcAft>
              </a:pPr>
              <a:t>15</a:t>
            </a:fld>
            <a:endParaRPr lang="en-GB"/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E504689D-D6C6-4DD6-A677-51C89361DF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0402935"/>
              </p:ext>
            </p:extLst>
          </p:nvPr>
        </p:nvGraphicFramePr>
        <p:xfrm>
          <a:off x="530352" y="356617"/>
          <a:ext cx="10186415" cy="5190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64396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Slide Number Placeholder 1">
            <a:extLst>
              <a:ext uri="{FF2B5EF4-FFF2-40B4-BE49-F238E27FC236}">
                <a16:creationId xmlns:a16="http://schemas.microsoft.com/office/drawing/2014/main" id="{1F853344-53D5-3B0C-AA80-0A1CE28E35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8" y="5988609"/>
            <a:ext cx="622261" cy="224073"/>
          </a:xfrm>
        </p:spPr>
        <p:txBody>
          <a:bodyPr/>
          <a:lstStyle/>
          <a:p>
            <a:pPr>
              <a:spcAft>
                <a:spcPts val="600"/>
              </a:spcAft>
            </a:pPr>
            <a:fld id="{A9BBEDD5-FBD8-2949-A11A-6547BE2839E7}" type="slidenum">
              <a:rPr lang="en-GB" smtClean="0"/>
              <a:pPr>
                <a:spcAft>
                  <a:spcPts val="600"/>
                </a:spcAft>
              </a:pPr>
              <a:t>16</a:t>
            </a:fld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C1E1D9-599A-4213-85AB-4E71BCC7E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143" y="2971800"/>
            <a:ext cx="3229407" cy="27257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761B3-12FE-4D83-80AD-BFD1AD54D9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4356" y="622300"/>
            <a:ext cx="4844884" cy="914400"/>
          </a:xfrm>
        </p:spPr>
        <p:txBody>
          <a:bodyPr>
            <a:normAutofit/>
          </a:bodyPr>
          <a:lstStyle/>
          <a:p>
            <a:r>
              <a:rPr lang="es-ES" b="1"/>
              <a:t>REFLEXIÓN</a:t>
            </a:r>
            <a:endParaRPr lang="en-GB" b="1"/>
          </a:p>
        </p:txBody>
      </p:sp>
      <p:pic>
        <p:nvPicPr>
          <p:cNvPr id="5" name="Imagen 4" descr="Imagen que contiene tabla, pequeño, pastel, alimentos&#10;&#10;Descripción generada automáticamente">
            <a:extLst>
              <a:ext uri="{FF2B5EF4-FFF2-40B4-BE49-F238E27FC236}">
                <a16:creationId xmlns:a16="http://schemas.microsoft.com/office/drawing/2014/main" id="{76CF932C-B9CB-47B1-8AE9-C9E6CB27E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798" y="398946"/>
            <a:ext cx="3829050" cy="2153841"/>
          </a:xfrm>
          <a:prstGeom prst="rect">
            <a:avLst/>
          </a:prstGeom>
        </p:spPr>
      </p:pic>
      <p:pic>
        <p:nvPicPr>
          <p:cNvPr id="11" name="Imagen 10" descr="Imagen que contiene natación&#10;&#10;Descripción generada automáticamente">
            <a:extLst>
              <a:ext uri="{FF2B5EF4-FFF2-40B4-BE49-F238E27FC236}">
                <a16:creationId xmlns:a16="http://schemas.microsoft.com/office/drawing/2014/main" id="{26F89532-68EB-4E6D-AC1B-B6C1C1FE92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23"/>
          <a:stretch/>
        </p:blipFill>
        <p:spPr>
          <a:xfrm>
            <a:off x="7224909" y="415118"/>
            <a:ext cx="3582829" cy="2137669"/>
          </a:xfrm>
          <a:prstGeom prst="rect">
            <a:avLst/>
          </a:prstGeom>
        </p:spPr>
      </p:pic>
      <p:pic>
        <p:nvPicPr>
          <p:cNvPr id="31" name="Imagen 30" descr="Arena de la playa&#10;&#10;Descripción generada automáticamente">
            <a:extLst>
              <a:ext uri="{FF2B5EF4-FFF2-40B4-BE49-F238E27FC236}">
                <a16:creationId xmlns:a16="http://schemas.microsoft.com/office/drawing/2014/main" id="{D8031F1F-C4C9-42CE-88B5-6D7E8EE7D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6798" y="2741295"/>
            <a:ext cx="3829050" cy="2871788"/>
          </a:xfrm>
          <a:prstGeom prst="rect">
            <a:avLst/>
          </a:prstGeom>
        </p:spPr>
      </p:pic>
      <p:pic>
        <p:nvPicPr>
          <p:cNvPr id="33" name="Imagen 32" descr="Imagen que contiene natación, deportes acuáticos, submarino&#10;&#10;Descripción generada automáticamente">
            <a:extLst>
              <a:ext uri="{FF2B5EF4-FFF2-40B4-BE49-F238E27FC236}">
                <a16:creationId xmlns:a16="http://schemas.microsoft.com/office/drawing/2014/main" id="{F3113A11-0DC4-4B8B-9DC4-8087FBA585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82" r="28552"/>
          <a:stretch/>
        </p:blipFill>
        <p:spPr>
          <a:xfrm>
            <a:off x="7224909" y="2741295"/>
            <a:ext cx="3582829" cy="287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4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Slide Number Placeholder 1">
            <a:extLst>
              <a:ext uri="{FF2B5EF4-FFF2-40B4-BE49-F238E27FC236}">
                <a16:creationId xmlns:a16="http://schemas.microsoft.com/office/drawing/2014/main" id="{1F853344-53D5-3B0C-AA80-0A1CE28E35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8" y="5988609"/>
            <a:ext cx="622261" cy="224073"/>
          </a:xfrm>
        </p:spPr>
        <p:txBody>
          <a:bodyPr/>
          <a:lstStyle/>
          <a:p>
            <a:pPr>
              <a:spcAft>
                <a:spcPts val="600"/>
              </a:spcAft>
            </a:pPr>
            <a:fld id="{A9BBEDD5-FBD8-2949-A11A-6547BE2839E7}" type="slidenum">
              <a:rPr lang="en-GB" smtClean="0"/>
              <a:pPr>
                <a:spcAft>
                  <a:spcPts val="600"/>
                </a:spcAft>
              </a:pPr>
              <a:t>17</a:t>
            </a:fld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C1E1D9-599A-4213-85AB-4E71BCC7E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143" y="2971800"/>
            <a:ext cx="3229407" cy="27257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761B3-12FE-4D83-80AD-BFD1AD54D9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1663" y="515747"/>
            <a:ext cx="4844884" cy="914400"/>
          </a:xfrm>
        </p:spPr>
        <p:txBody>
          <a:bodyPr>
            <a:normAutofit/>
          </a:bodyPr>
          <a:lstStyle/>
          <a:p>
            <a:r>
              <a:rPr lang="es-ES" b="1"/>
              <a:t>REFLEXIÓN</a:t>
            </a:r>
            <a:endParaRPr lang="en-GB" b="1"/>
          </a:p>
        </p:txBody>
      </p:sp>
      <p:pic>
        <p:nvPicPr>
          <p:cNvPr id="13" name="Imagen 12" descr="Un lago con árboles alrededor&#10;&#10;Descripción generada automáticamente">
            <a:extLst>
              <a:ext uri="{FF2B5EF4-FFF2-40B4-BE49-F238E27FC236}">
                <a16:creationId xmlns:a16="http://schemas.microsoft.com/office/drawing/2014/main" id="{EC205F65-BE90-4020-9B74-B40D755B7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080" y="232077"/>
            <a:ext cx="3833775" cy="253987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EF4853E-545D-4300-AA6C-DE3FDF0025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890"/>
          <a:stretch/>
        </p:blipFill>
        <p:spPr>
          <a:xfrm>
            <a:off x="7152414" y="232077"/>
            <a:ext cx="3975834" cy="2539876"/>
          </a:xfrm>
          <a:prstGeom prst="rect">
            <a:avLst/>
          </a:prstGeom>
        </p:spPr>
      </p:pic>
      <p:pic>
        <p:nvPicPr>
          <p:cNvPr id="7" name="Imagen 6" descr="Un pato en el agua&#10;&#10;Descripción generada automáticamente">
            <a:extLst>
              <a:ext uri="{FF2B5EF4-FFF2-40B4-BE49-F238E27FC236}">
                <a16:creationId xmlns:a16="http://schemas.microsoft.com/office/drawing/2014/main" id="{2A13AC76-5EA9-46C3-9B19-4B468B34F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6080" y="3010450"/>
            <a:ext cx="3811303" cy="2533921"/>
          </a:xfrm>
          <a:prstGeom prst="rect">
            <a:avLst/>
          </a:prstGeom>
        </p:spPr>
      </p:pic>
      <p:pic>
        <p:nvPicPr>
          <p:cNvPr id="9" name="Imagen 8" descr="Un árbol con hojas verdes&#10;&#10;Descripción generada automáticamente con confianza baja">
            <a:extLst>
              <a:ext uri="{FF2B5EF4-FFF2-40B4-BE49-F238E27FC236}">
                <a16:creationId xmlns:a16="http://schemas.microsoft.com/office/drawing/2014/main" id="{A38276FA-FF3B-4499-A590-9556B75A81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027"/>
          <a:stretch/>
        </p:blipFill>
        <p:spPr>
          <a:xfrm>
            <a:off x="7152414" y="3008867"/>
            <a:ext cx="3964380" cy="25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73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Slide Number Placeholder 1">
            <a:extLst>
              <a:ext uri="{FF2B5EF4-FFF2-40B4-BE49-F238E27FC236}">
                <a16:creationId xmlns:a16="http://schemas.microsoft.com/office/drawing/2014/main" id="{1F853344-53D5-3B0C-AA80-0A1CE28E35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8" y="5988609"/>
            <a:ext cx="622261" cy="224073"/>
          </a:xfrm>
        </p:spPr>
        <p:txBody>
          <a:bodyPr/>
          <a:lstStyle/>
          <a:p>
            <a:pPr>
              <a:spcAft>
                <a:spcPts val="600"/>
              </a:spcAft>
            </a:pPr>
            <a:fld id="{A9BBEDD5-FBD8-2949-A11A-6547BE2839E7}" type="slidenum">
              <a:rPr lang="en-GB" smtClean="0"/>
              <a:pPr>
                <a:spcAft>
                  <a:spcPts val="600"/>
                </a:spcAft>
              </a:pPr>
              <a:t>18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761B3-12FE-4D83-80AD-BFD1AD54D9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1663" y="622300"/>
            <a:ext cx="4844884" cy="914400"/>
          </a:xfrm>
        </p:spPr>
        <p:txBody>
          <a:bodyPr>
            <a:normAutofit/>
          </a:bodyPr>
          <a:lstStyle/>
          <a:p>
            <a:r>
              <a:rPr lang="es-ES" b="1"/>
              <a:t>¿QUÉ PROBLEMAS CAUSAN?</a:t>
            </a:r>
            <a:endParaRPr lang="en-GB" b="1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1D93BAB-DAB3-4F83-B31F-C6912C21CB6B}"/>
              </a:ext>
            </a:extLst>
          </p:cNvPr>
          <p:cNvSpPr txBox="1"/>
          <p:nvPr/>
        </p:nvSpPr>
        <p:spPr>
          <a:xfrm>
            <a:off x="509435" y="1302636"/>
            <a:ext cx="41609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es-ES" sz="18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Animales atrapados en bolsas de plástico u otros residuos</a:t>
            </a:r>
          </a:p>
        </p:txBody>
      </p:sp>
      <p:pic>
        <p:nvPicPr>
          <p:cNvPr id="6" name="Imagen 5" descr="Un oso en el agua&#10;&#10;Descripción generada automáticamente con confianza media">
            <a:extLst>
              <a:ext uri="{FF2B5EF4-FFF2-40B4-BE49-F238E27FC236}">
                <a16:creationId xmlns:a16="http://schemas.microsoft.com/office/drawing/2014/main" id="{1A208257-5880-498E-825E-A0AEF9B1B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34" y="2426200"/>
            <a:ext cx="4052391" cy="2700539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33435550-768B-47C7-8616-DDC2639F4DEC}"/>
              </a:ext>
            </a:extLst>
          </p:cNvPr>
          <p:cNvSpPr txBox="1"/>
          <p:nvPr/>
        </p:nvSpPr>
        <p:spPr>
          <a:xfrm>
            <a:off x="5174019" y="1302635"/>
            <a:ext cx="50415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es-ES" sz="18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Animales que ingieren residuos pensando que son comida</a:t>
            </a:r>
          </a:p>
        </p:txBody>
      </p:sp>
      <p:pic>
        <p:nvPicPr>
          <p:cNvPr id="16" name="Imagen 15" descr="Ave parada en la arena&#10;&#10;Descripción generada automáticamente">
            <a:extLst>
              <a:ext uri="{FF2B5EF4-FFF2-40B4-BE49-F238E27FC236}">
                <a16:creationId xmlns:a16="http://schemas.microsoft.com/office/drawing/2014/main" id="{BB6F99F3-EF13-4FC7-9BE4-BE19A9C2D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3049" y="2591495"/>
            <a:ext cx="2836926" cy="2127695"/>
          </a:xfrm>
          <a:prstGeom prst="rect">
            <a:avLst/>
          </a:prstGeom>
        </p:spPr>
      </p:pic>
      <p:pic>
        <p:nvPicPr>
          <p:cNvPr id="17" name="Imagen 16" descr="Animal parado en el pasto&#10;&#10;Descripción generada automáticamente">
            <a:extLst>
              <a:ext uri="{FF2B5EF4-FFF2-40B4-BE49-F238E27FC236}">
                <a16:creationId xmlns:a16="http://schemas.microsoft.com/office/drawing/2014/main" id="{7F9E5B0C-89EB-4E08-9F47-7EDDAAA66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853" y="2591495"/>
            <a:ext cx="2944585" cy="213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3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Slide Number Placeholder 1">
            <a:extLst>
              <a:ext uri="{FF2B5EF4-FFF2-40B4-BE49-F238E27FC236}">
                <a16:creationId xmlns:a16="http://schemas.microsoft.com/office/drawing/2014/main" id="{1F853344-53D5-3B0C-AA80-0A1CE28E35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8" y="5988609"/>
            <a:ext cx="622261" cy="224073"/>
          </a:xfrm>
        </p:spPr>
        <p:txBody>
          <a:bodyPr/>
          <a:lstStyle/>
          <a:p>
            <a:pPr>
              <a:spcAft>
                <a:spcPts val="600"/>
              </a:spcAft>
            </a:pPr>
            <a:fld id="{A9BBEDD5-FBD8-2949-A11A-6547BE2839E7}" type="slidenum">
              <a:rPr lang="en-GB" smtClean="0"/>
              <a:pPr>
                <a:spcAft>
                  <a:spcPts val="600"/>
                </a:spcAft>
              </a:pPr>
              <a:t>19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761B3-12FE-4D83-80AD-BFD1AD54D9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1663" y="622300"/>
            <a:ext cx="4844884" cy="914400"/>
          </a:xfrm>
        </p:spPr>
        <p:txBody>
          <a:bodyPr>
            <a:normAutofit/>
          </a:bodyPr>
          <a:lstStyle/>
          <a:p>
            <a:r>
              <a:rPr lang="es-ES" b="1"/>
              <a:t>¿QUÉ PROBLEMAS CAUSAN?</a:t>
            </a:r>
            <a:endParaRPr lang="en-GB" b="1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1D93BAB-DAB3-4F83-B31F-C6912C21CB6B}"/>
              </a:ext>
            </a:extLst>
          </p:cNvPr>
          <p:cNvSpPr txBox="1"/>
          <p:nvPr/>
        </p:nvSpPr>
        <p:spPr>
          <a:xfrm>
            <a:off x="601663" y="1333246"/>
            <a:ext cx="42244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es-ES" sz="18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Mascotas que comen algo que hay tirado por el suelo de la calle que les puede hacer enfermar.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0579B45-8D07-4514-A0AE-2DACD6AD2E7E}"/>
              </a:ext>
            </a:extLst>
          </p:cNvPr>
          <p:cNvSpPr txBox="1"/>
          <p:nvPr/>
        </p:nvSpPr>
        <p:spPr>
          <a:xfrm>
            <a:off x="5859463" y="1329563"/>
            <a:ext cx="47729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es-ES" sz="18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Excrementos de perro no recogidos que un niño puede tocar o alguien puede pisar y resbalarse, además de ser desagradable.</a:t>
            </a:r>
          </a:p>
        </p:txBody>
      </p:sp>
      <p:pic>
        <p:nvPicPr>
          <p:cNvPr id="7" name="Imagen 6" descr="Vaca de pie sobre superficie terrosa&#10;&#10;Descripción generada automáticamente con confianza media">
            <a:extLst>
              <a:ext uri="{FF2B5EF4-FFF2-40B4-BE49-F238E27FC236}">
                <a16:creationId xmlns:a16="http://schemas.microsoft.com/office/drawing/2014/main" id="{6051AE32-D0C6-4A80-B178-B22E68418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61" y="2522192"/>
            <a:ext cx="4224489" cy="2815226"/>
          </a:xfrm>
          <a:prstGeom prst="rect">
            <a:avLst/>
          </a:prstGeom>
        </p:spPr>
      </p:pic>
      <p:pic>
        <p:nvPicPr>
          <p:cNvPr id="11" name="Imagen 10" descr="Imagen que contiene exterior, firmar, roca, frente&#10;&#10;Descripción generada automáticamente">
            <a:extLst>
              <a:ext uri="{FF2B5EF4-FFF2-40B4-BE49-F238E27FC236}">
                <a16:creationId xmlns:a16="http://schemas.microsoft.com/office/drawing/2014/main" id="{4D2CF2B8-AC18-4B35-B714-AEEF8BF50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075" y="2515592"/>
            <a:ext cx="4224488" cy="282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2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51403C52-8F43-7194-DA72-7B57F44409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9BBEDD5-FBD8-2949-A11A-6547BE2839E7}" type="slidenum">
              <a:rPr lang="en-GB" smtClean="0"/>
              <a:pPr>
                <a:spcAft>
                  <a:spcPts val="600"/>
                </a:spcAft>
              </a:pPr>
              <a:t>2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1A333F-37C9-4204-8E3C-7C79A6A906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1663" y="622300"/>
            <a:ext cx="4844884" cy="914400"/>
          </a:xfrm>
        </p:spPr>
        <p:txBody>
          <a:bodyPr>
            <a:normAutofit/>
          </a:bodyPr>
          <a:lstStyle/>
          <a:p>
            <a:r>
              <a:rPr lang="en-US" b="1">
                <a:cs typeface="Calibri" panose="020F0502020204030204" pitchFamily="34" charset="0"/>
              </a:rPr>
              <a:t>¿</a:t>
            </a:r>
            <a:r>
              <a:rPr lang="en-US" b="1" err="1">
                <a:cs typeface="Calibri" panose="020F0502020204030204" pitchFamily="34" charset="0"/>
              </a:rPr>
              <a:t>Qué</a:t>
            </a:r>
            <a:r>
              <a:rPr lang="en-US" b="1">
                <a:cs typeface="Calibri" panose="020F0502020204030204" pitchFamily="34" charset="0"/>
              </a:rPr>
              <a:t> es un </a:t>
            </a:r>
            <a:r>
              <a:rPr lang="en-US" b="1" err="1">
                <a:cs typeface="Calibri" panose="020F0502020204030204" pitchFamily="34" charset="0"/>
              </a:rPr>
              <a:t>Residuo</a:t>
            </a:r>
            <a:r>
              <a:rPr lang="en-US" b="1">
                <a:cs typeface="Calibri" panose="020F0502020204030204" pitchFamily="34" charset="0"/>
              </a:rPr>
              <a:t>?</a:t>
            </a:r>
          </a:p>
          <a:p>
            <a:endParaRPr lang="en-GB" sz="2800" b="1"/>
          </a:p>
        </p:txBody>
      </p:sp>
      <p:pic>
        <p:nvPicPr>
          <p:cNvPr id="3" name="Imagen 2" descr="Imagen que contiene lego, juguete, luz, hidrante&#10;&#10;Descripción generada automáticamente">
            <a:extLst>
              <a:ext uri="{FF2B5EF4-FFF2-40B4-BE49-F238E27FC236}">
                <a16:creationId xmlns:a16="http://schemas.microsoft.com/office/drawing/2014/main" id="{8822BDB7-6EB8-4B3E-A3DF-6356047DE1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90" r="-845" b="1"/>
          <a:stretch/>
        </p:blipFill>
        <p:spPr>
          <a:xfrm>
            <a:off x="685800" y="1790700"/>
            <a:ext cx="10058399" cy="39014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0371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Slide Number Placeholder 1">
            <a:extLst>
              <a:ext uri="{FF2B5EF4-FFF2-40B4-BE49-F238E27FC236}">
                <a16:creationId xmlns:a16="http://schemas.microsoft.com/office/drawing/2014/main" id="{1F853344-53D5-3B0C-AA80-0A1CE28E35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9BBEDD5-FBD8-2949-A11A-6547BE2839E7}" type="slidenum">
              <a:rPr lang="en-GB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en-GB" sz="900"/>
          </a:p>
        </p:txBody>
      </p:sp>
      <p:sp>
        <p:nvSpPr>
          <p:cNvPr id="1040" name="Text Placeholder 3">
            <a:extLst>
              <a:ext uri="{FF2B5EF4-FFF2-40B4-BE49-F238E27FC236}">
                <a16:creationId xmlns:a16="http://schemas.microsoft.com/office/drawing/2014/main" id="{914F964E-1334-269E-B50E-CEC0A02392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77333" y="1467569"/>
            <a:ext cx="4805793" cy="677108"/>
          </a:xfrm>
        </p:spPr>
        <p:txBody>
          <a:bodyPr lIns="0" tIns="45720" rIns="0" bIns="45720" anchor="t">
            <a:spAutoFit/>
          </a:bodyPr>
          <a:lstStyle/>
          <a:p>
            <a:r>
              <a:rPr lang="es-ES" sz="1800" b="0">
                <a:solidFill>
                  <a:schemeClr val="tx1"/>
                </a:solidFill>
                <a:ea typeface="Times New Roman" panose="02020603050405020304" pitchFamily="18" charset="0"/>
                <a:cs typeface="Calibri"/>
              </a:rPr>
              <a:t>Vidrio</a:t>
            </a:r>
            <a:r>
              <a:rPr lang="es-ES" sz="1800" b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/>
              </a:rPr>
              <a:t> que pueden cortar</a:t>
            </a:r>
          </a:p>
          <a:p>
            <a:endParaRPr lang="en-US" b="0">
              <a:solidFill>
                <a:schemeClr val="tx1"/>
              </a:solidFill>
            </a:endParaRPr>
          </a:p>
        </p:txBody>
      </p:sp>
      <p:pic>
        <p:nvPicPr>
          <p:cNvPr id="4" name="Imagen 3" descr="Humo saliendo de la tierra&#10;&#10;Descripción generada automáticamente con confianza media">
            <a:extLst>
              <a:ext uri="{FF2B5EF4-FFF2-40B4-BE49-F238E27FC236}">
                <a16:creationId xmlns:a16="http://schemas.microsoft.com/office/drawing/2014/main" id="{72E5D6D5-0682-42CB-BF96-EE7FFDD247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99" r="-2" b="-2"/>
          <a:stretch/>
        </p:blipFill>
        <p:spPr>
          <a:xfrm>
            <a:off x="5967476" y="2075545"/>
            <a:ext cx="4025083" cy="2860923"/>
          </a:xfrm>
          <a:prstGeom prst="rect">
            <a:avLst/>
          </a:prstGeom>
          <a:noFill/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1D93BAB-DAB3-4F83-B31F-C6912C21CB6B}"/>
              </a:ext>
            </a:extLst>
          </p:cNvPr>
          <p:cNvSpPr txBox="1"/>
          <p:nvPr/>
        </p:nvSpPr>
        <p:spPr>
          <a:xfrm>
            <a:off x="5967476" y="1447118"/>
            <a:ext cx="4807282" cy="400110"/>
          </a:xfrm>
          <a:prstGeom prst="rect">
            <a:avLst/>
          </a:prstGeom>
        </p:spPr>
        <p:txBody>
          <a:bodyPr lIns="0" rIns="0">
            <a:normAutofit/>
          </a:bodyPr>
          <a:lstStyle/>
          <a:p>
            <a:pPr defTabSz="857178">
              <a:spcAft>
                <a:spcPts val="600"/>
              </a:spcAft>
            </a:pPr>
            <a:r>
              <a:rPr lang="en-GB" err="1">
                <a:effectLst/>
              </a:rPr>
              <a:t>Cristales</a:t>
            </a:r>
            <a:r>
              <a:rPr lang="en-GB">
                <a:effectLst/>
              </a:rPr>
              <a:t> que </a:t>
            </a:r>
            <a:r>
              <a:rPr lang="en-GB" err="1">
                <a:effectLst/>
              </a:rPr>
              <a:t>pueden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provocar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incendios</a:t>
            </a:r>
            <a:endParaRPr lang="en-GB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761B3-12FE-4D83-80AD-BFD1AD54D9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1353" y="622300"/>
            <a:ext cx="4844884" cy="914400"/>
          </a:xfrm>
        </p:spPr>
        <p:txBody>
          <a:bodyPr lIns="0" rIns="0">
            <a:normAutofit/>
          </a:bodyPr>
          <a:lstStyle/>
          <a:p>
            <a:pPr marL="0">
              <a:spcBef>
                <a:spcPts val="0"/>
              </a:spcBef>
              <a:spcAft>
                <a:spcPts val="600"/>
              </a:spcAft>
            </a:pPr>
            <a:r>
              <a:rPr lang="en-GB" b="1"/>
              <a:t>¿QUÉ PROBLEMAS CAUSAN?</a:t>
            </a:r>
          </a:p>
        </p:txBody>
      </p:sp>
      <p:pic>
        <p:nvPicPr>
          <p:cNvPr id="11" name="Marcador de contenido 10" descr="Imagen digital de personaje verde&#10;&#10;Descripción generada automáticamente con confianza baja">
            <a:extLst>
              <a:ext uri="{FF2B5EF4-FFF2-40B4-BE49-F238E27FC236}">
                <a16:creationId xmlns:a16="http://schemas.microsoft.com/office/drawing/2014/main" id="{05D19AAC-5B4F-47A8-801D-D8CDF8B78451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3"/>
          <a:stretch>
            <a:fillRect/>
          </a:stretch>
        </p:blipFill>
        <p:spPr>
          <a:xfrm>
            <a:off x="877333" y="2075545"/>
            <a:ext cx="4142022" cy="276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5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0" grpId="0" build="p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Slide Number Placeholder 1">
            <a:extLst>
              <a:ext uri="{FF2B5EF4-FFF2-40B4-BE49-F238E27FC236}">
                <a16:creationId xmlns:a16="http://schemas.microsoft.com/office/drawing/2014/main" id="{1F853344-53D5-3B0C-AA80-0A1CE28E35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8" y="5988609"/>
            <a:ext cx="622261" cy="224073"/>
          </a:xfrm>
        </p:spPr>
        <p:txBody>
          <a:bodyPr/>
          <a:lstStyle/>
          <a:p>
            <a:pPr>
              <a:spcAft>
                <a:spcPts val="600"/>
              </a:spcAft>
            </a:pPr>
            <a:fld id="{A9BBEDD5-FBD8-2949-A11A-6547BE2839E7}" type="slidenum">
              <a:rPr lang="en-GB" smtClean="0"/>
              <a:pPr>
                <a:spcAft>
                  <a:spcPts val="600"/>
                </a:spcAft>
              </a:pPr>
              <a:t>21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761B3-12FE-4D83-80AD-BFD1AD54D9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6033" y="622300"/>
            <a:ext cx="4844884" cy="914400"/>
          </a:xfrm>
        </p:spPr>
        <p:txBody>
          <a:bodyPr>
            <a:normAutofit/>
          </a:bodyPr>
          <a:lstStyle/>
          <a:p>
            <a:r>
              <a:rPr lang="es-ES" b="1"/>
              <a:t>¿QUÉ PROBLEMAS CAUSAN?</a:t>
            </a:r>
            <a:endParaRPr lang="en-GB" b="1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1D93BAB-DAB3-4F83-B31F-C6912C21CB6B}"/>
              </a:ext>
            </a:extLst>
          </p:cNvPr>
          <p:cNvSpPr txBox="1"/>
          <p:nvPr/>
        </p:nvSpPr>
        <p:spPr>
          <a:xfrm>
            <a:off x="541471" y="1523111"/>
            <a:ext cx="413876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18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Aparición de plagas: ratas, mosquitos </a:t>
            </a:r>
            <a:r>
              <a:rPr lang="es-ES" sz="180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etc</a:t>
            </a:r>
            <a:endParaRPr lang="es-ES" sz="180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endParaRPr lang="es-ES" sz="180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0D3DD9F-0A72-40AA-8E89-56912A113A75}"/>
              </a:ext>
            </a:extLst>
          </p:cNvPr>
          <p:cNvSpPr txBox="1"/>
          <p:nvPr/>
        </p:nvSpPr>
        <p:spPr>
          <a:xfrm>
            <a:off x="5859463" y="1536700"/>
            <a:ext cx="2624289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18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Malos olores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endParaRPr lang="es-ES" sz="180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Imagen 3" descr="Imagen que contiene edificio, exterior, animal, banqueta&#10;&#10;Descripción generada automáticamente">
            <a:extLst>
              <a:ext uri="{FF2B5EF4-FFF2-40B4-BE49-F238E27FC236}">
                <a16:creationId xmlns:a16="http://schemas.microsoft.com/office/drawing/2014/main" id="{929F4F2C-A5D9-47B9-BFB4-090D9954A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33" y="2323330"/>
            <a:ext cx="3925570" cy="2944178"/>
          </a:xfrm>
          <a:prstGeom prst="rect">
            <a:avLst/>
          </a:prstGeom>
        </p:spPr>
      </p:pic>
      <p:pic>
        <p:nvPicPr>
          <p:cNvPr id="9" name="Imagen 8" descr="Una persona con un vestido verde&#10;&#10;Descripción generada automáticamente con confianza media">
            <a:extLst>
              <a:ext uri="{FF2B5EF4-FFF2-40B4-BE49-F238E27FC236}">
                <a16:creationId xmlns:a16="http://schemas.microsoft.com/office/drawing/2014/main" id="{2110E933-9474-4298-BA28-74F37C8128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60" t="12658" r="18180" b="9679"/>
          <a:stretch/>
        </p:blipFill>
        <p:spPr>
          <a:xfrm>
            <a:off x="5859463" y="2245478"/>
            <a:ext cx="4459101" cy="302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1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39DB030-51F9-4519-A7AD-7D7CEDED3E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1663" y="633136"/>
            <a:ext cx="4844884" cy="914400"/>
          </a:xfrm>
        </p:spPr>
        <p:txBody>
          <a:bodyPr>
            <a:normAutofit/>
          </a:bodyPr>
          <a:lstStyle/>
          <a:p>
            <a:r>
              <a:rPr lang="es-ES" sz="2600">
                <a:latin typeface="+mj-lt"/>
              </a:rPr>
              <a:t>MÁS INFORMACIÓN</a:t>
            </a:r>
          </a:p>
        </p:txBody>
      </p:sp>
      <p:pic>
        <p:nvPicPr>
          <p:cNvPr id="41" name="Imagen 40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1CA405A2-F402-4A49-A654-0C6654A7C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377" y="622300"/>
            <a:ext cx="4349491" cy="4695354"/>
          </a:xfrm>
          <a:prstGeom prst="rect">
            <a:avLst/>
          </a:prstGeom>
        </p:spPr>
      </p:pic>
      <p:grpSp>
        <p:nvGrpSpPr>
          <p:cNvPr id="46" name="Grupo 45">
            <a:extLst>
              <a:ext uri="{FF2B5EF4-FFF2-40B4-BE49-F238E27FC236}">
                <a16:creationId xmlns:a16="http://schemas.microsoft.com/office/drawing/2014/main" id="{A68D419B-78A5-4EC7-A751-C8042A4983C0}"/>
              </a:ext>
            </a:extLst>
          </p:cNvPr>
          <p:cNvGrpSpPr/>
          <p:nvPr/>
        </p:nvGrpSpPr>
        <p:grpSpPr>
          <a:xfrm>
            <a:off x="1951059" y="1090336"/>
            <a:ext cx="4291704" cy="4261145"/>
            <a:chOff x="2079423" y="1090336"/>
            <a:chExt cx="4291704" cy="4261145"/>
          </a:xfrm>
        </p:grpSpPr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BBB4FB69-A193-408F-A9F5-044EE1B5ABE7}"/>
                </a:ext>
              </a:extLst>
            </p:cNvPr>
            <p:cNvGrpSpPr/>
            <p:nvPr/>
          </p:nvGrpSpPr>
          <p:grpSpPr>
            <a:xfrm>
              <a:off x="2083900" y="1090336"/>
              <a:ext cx="4287227" cy="3382716"/>
              <a:chOff x="1353186" y="1237272"/>
              <a:chExt cx="6814970" cy="3382716"/>
            </a:xfrm>
          </p:grpSpPr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385A369F-A3B0-4A7B-9F36-27A0EFD999C8}"/>
                  </a:ext>
                </a:extLst>
              </p:cNvPr>
              <p:cNvSpPr txBox="1"/>
              <p:nvPr/>
            </p:nvSpPr>
            <p:spPr>
              <a:xfrm>
                <a:off x="1466850" y="1237272"/>
                <a:ext cx="6692570" cy="21194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lvl="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sz="1800">
                    <a:hlinkClick r:id="rId3"/>
                  </a:rPr>
                  <a:t>www.conerrede.es</a:t>
                </a:r>
                <a:r>
                  <a:rPr lang="es-ES" sz="1800"/>
                  <a:t> </a:t>
                </a:r>
                <a:endParaRPr lang="en-US" sz="1800"/>
              </a:p>
              <a:p>
                <a:pPr marL="285750" lvl="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sz="1800">
                    <a:hlinkClick r:id="rId4"/>
                  </a:rPr>
                  <a:t>www.aciertaconlaorganica.es</a:t>
                </a:r>
                <a:endParaRPr lang="en-US" sz="1800"/>
              </a:p>
              <a:p>
                <a:pPr marL="285750" lvl="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sz="1800">
                    <a:hlinkClick r:id="rId5"/>
                  </a:rPr>
                  <a:t>www.madrid.es/reciclaje</a:t>
                </a:r>
                <a:endParaRPr lang="en-US" sz="1800"/>
              </a:p>
              <a:p>
                <a:pPr marL="285750" lvl="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sz="1800">
                    <a:hlinkClick r:id="rId6"/>
                  </a:rPr>
                  <a:t>www.madrid.es/puntoslimpios</a:t>
                </a:r>
                <a:r>
                  <a:rPr lang="es-ES" sz="1800"/>
                  <a:t> </a:t>
                </a:r>
                <a:endParaRPr lang="en-US" sz="1800"/>
              </a:p>
              <a:p>
                <a:pPr marL="285750" lvl="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sz="1800">
                    <a:hlinkClick r:id="rId7"/>
                  </a:rPr>
                  <a:t>www.remad.es</a:t>
                </a:r>
                <a:endParaRPr lang="es-ES"/>
              </a:p>
            </p:txBody>
          </p:sp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3BB641F5-B344-4D30-895D-2865AB196D10}"/>
                  </a:ext>
                </a:extLst>
              </p:cNvPr>
              <p:cNvSpPr txBox="1"/>
              <p:nvPr/>
            </p:nvSpPr>
            <p:spPr>
              <a:xfrm>
                <a:off x="1466850" y="3521860"/>
                <a:ext cx="63304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lvl="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s-ES" sz="1800"/>
                  <a:t>Teléfono: </a:t>
                </a:r>
                <a:r>
                  <a:rPr lang="es-ES" sz="1800" b="1"/>
                  <a:t>010</a:t>
                </a:r>
                <a:endParaRPr lang="en-US" sz="1800"/>
              </a:p>
            </p:txBody>
          </p:sp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54227FAA-7A53-456A-8A8F-D96EADDA1232}"/>
                  </a:ext>
                </a:extLst>
              </p:cNvPr>
              <p:cNvSpPr txBox="1"/>
              <p:nvPr/>
            </p:nvSpPr>
            <p:spPr>
              <a:xfrm>
                <a:off x="1353186" y="4250656"/>
                <a:ext cx="6814970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285750" lvl="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s-ES">
                    <a:ea typeface="+mn-lt"/>
                    <a:cs typeface="+mn-lt"/>
                    <a:hlinkClick r:id="rId8"/>
                  </a:rPr>
                  <a:t>comunica.limpiezaresiduos@madrid.es</a:t>
                </a:r>
                <a:endParaRPr lang="es-ES" sz="1800"/>
              </a:p>
            </p:txBody>
          </p:sp>
        </p:grp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C1A8E3A3-0875-4CE1-910F-96AE14B85F95}"/>
                </a:ext>
              </a:extLst>
            </p:cNvPr>
            <p:cNvSpPr txBox="1"/>
            <p:nvPr/>
          </p:nvSpPr>
          <p:spPr>
            <a:xfrm>
              <a:off x="2079423" y="4705150"/>
              <a:ext cx="39824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lvl="0" indent="-28575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s-ES"/>
                <a:t>APP Madrid Móvil</a:t>
              </a:r>
            </a:p>
            <a:p>
              <a:pPr marL="285750" lvl="0" indent="-28575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s-ES" sz="1800"/>
                <a:t>APP Puntos limpios Madrid</a:t>
              </a:r>
              <a:endParaRPr lang="en-US" sz="1800"/>
            </a:p>
          </p:txBody>
        </p:sp>
      </p:grpSp>
      <p:pic>
        <p:nvPicPr>
          <p:cNvPr id="4" name="Gráfico 3" descr="Internet contorno">
            <a:extLst>
              <a:ext uri="{FF2B5EF4-FFF2-40B4-BE49-F238E27FC236}">
                <a16:creationId xmlns:a16="http://schemas.microsoft.com/office/drawing/2014/main" id="{33285D59-1C26-4988-BDAB-EFCC4E8810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4094" y="1138024"/>
            <a:ext cx="675685" cy="675685"/>
          </a:xfrm>
          <a:prstGeom prst="rect">
            <a:avLst/>
          </a:prstGeom>
        </p:spPr>
      </p:pic>
      <p:pic>
        <p:nvPicPr>
          <p:cNvPr id="7" name="Gráfico 6" descr="Correo electrónico contorno">
            <a:extLst>
              <a:ext uri="{FF2B5EF4-FFF2-40B4-BE49-F238E27FC236}">
                <a16:creationId xmlns:a16="http://schemas.microsoft.com/office/drawing/2014/main" id="{72ECB7BF-847C-4743-B2A2-4EF96F98B6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20917" y="3981186"/>
            <a:ext cx="491866" cy="491866"/>
          </a:xfrm>
          <a:prstGeom prst="rect">
            <a:avLst/>
          </a:prstGeom>
        </p:spPr>
      </p:pic>
      <p:pic>
        <p:nvPicPr>
          <p:cNvPr id="9" name="Gráfico 8" descr="Auricular contorno">
            <a:extLst>
              <a:ext uri="{FF2B5EF4-FFF2-40B4-BE49-F238E27FC236}">
                <a16:creationId xmlns:a16="http://schemas.microsoft.com/office/drawing/2014/main" id="{623E4B4A-E2FD-490B-8B28-7DA7E02AE2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36003" y="3313657"/>
            <a:ext cx="491866" cy="491866"/>
          </a:xfrm>
          <a:prstGeom prst="rect">
            <a:avLst/>
          </a:prstGeom>
        </p:spPr>
      </p:pic>
      <p:pic>
        <p:nvPicPr>
          <p:cNvPr id="11" name="Gráfico 10" descr="Smartphone contorno">
            <a:extLst>
              <a:ext uri="{FF2B5EF4-FFF2-40B4-BE49-F238E27FC236}">
                <a16:creationId xmlns:a16="http://schemas.microsoft.com/office/drawing/2014/main" id="{30B8DF2A-DA1F-4C19-A50E-7B99E6D0D39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59650" y="4737081"/>
            <a:ext cx="614400" cy="6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81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39DB030-51F9-4519-A7AD-7D7CEDED3E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1663" y="637907"/>
            <a:ext cx="4844884" cy="914400"/>
          </a:xfrm>
        </p:spPr>
        <p:txBody>
          <a:bodyPr>
            <a:normAutofit/>
          </a:bodyPr>
          <a:lstStyle/>
          <a:p>
            <a:r>
              <a:rPr lang="es-ES" sz="2600">
                <a:latin typeface="+mj-lt"/>
              </a:rPr>
              <a:t>¡SÍGUENOS!</a:t>
            </a:r>
          </a:p>
        </p:txBody>
      </p:sp>
      <p:graphicFrame>
        <p:nvGraphicFramePr>
          <p:cNvPr id="4" name="Tabla 5">
            <a:extLst>
              <a:ext uri="{FF2B5EF4-FFF2-40B4-BE49-F238E27FC236}">
                <a16:creationId xmlns:a16="http://schemas.microsoft.com/office/drawing/2014/main" id="{4614CB63-97B5-4F50-9EB9-C5B212D357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79518"/>
              </p:ext>
            </p:extLst>
          </p:nvPr>
        </p:nvGraphicFramePr>
        <p:xfrm>
          <a:off x="697402" y="1475867"/>
          <a:ext cx="6043246" cy="31032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3224">
                  <a:extLst>
                    <a:ext uri="{9D8B030D-6E8A-4147-A177-3AD203B41FA5}">
                      <a16:colId xmlns:a16="http://schemas.microsoft.com/office/drawing/2014/main" val="4189991694"/>
                    </a:ext>
                  </a:extLst>
                </a:gridCol>
                <a:gridCol w="4960022">
                  <a:extLst>
                    <a:ext uri="{9D8B030D-6E8A-4147-A177-3AD203B41FA5}">
                      <a16:colId xmlns:a16="http://schemas.microsoft.com/office/drawing/2014/main" val="1171604105"/>
                    </a:ext>
                  </a:extLst>
                </a:gridCol>
              </a:tblGrid>
              <a:tr h="1034433">
                <a:tc>
                  <a:txBody>
                    <a:bodyPr/>
                    <a:lstStyle/>
                    <a:p>
                      <a:endParaRPr lang="es-ES" sz="16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600" kern="1200">
                          <a:solidFill>
                            <a:schemeClr val="dk1"/>
                          </a:solidFill>
                        </a:rPr>
                        <a:t>@conRde_madrid</a:t>
                      </a:r>
                      <a:endParaRPr lang="es-ES" sz="16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9661917"/>
                  </a:ext>
                </a:extLst>
              </a:tr>
              <a:tr h="1034433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8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/>
                        <a:t>@Aciertaorgánica</a:t>
                      </a:r>
                      <a:endParaRPr lang="es-E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1388855"/>
                  </a:ext>
                </a:extLst>
              </a:tr>
              <a:tr h="1034433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8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/>
                        <a:t>Campaña de sensibilización Acierta con la Orgánica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6357180"/>
                  </a:ext>
                </a:extLst>
              </a:tr>
            </a:tbl>
          </a:graphicData>
        </a:graphic>
      </p:graphicFrame>
      <p:grpSp>
        <p:nvGrpSpPr>
          <p:cNvPr id="6" name="Grupo 5">
            <a:extLst>
              <a:ext uri="{FF2B5EF4-FFF2-40B4-BE49-F238E27FC236}">
                <a16:creationId xmlns:a16="http://schemas.microsoft.com/office/drawing/2014/main" id="{9BD756BD-E790-4066-A6BF-C0BA9D2B3ADF}"/>
              </a:ext>
            </a:extLst>
          </p:cNvPr>
          <p:cNvGrpSpPr/>
          <p:nvPr/>
        </p:nvGrpSpPr>
        <p:grpSpPr>
          <a:xfrm>
            <a:off x="784395" y="1552307"/>
            <a:ext cx="942652" cy="3026859"/>
            <a:chOff x="2071124" y="1625962"/>
            <a:chExt cx="942652" cy="3026859"/>
          </a:xfrm>
        </p:grpSpPr>
        <p:pic>
          <p:nvPicPr>
            <p:cNvPr id="14" name="Imagen 13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6F92D46D-9334-44E5-8593-132C53443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8038" y="1625962"/>
              <a:ext cx="935738" cy="935738"/>
            </a:xfrm>
            <a:prstGeom prst="rect">
              <a:avLst/>
            </a:prstGeom>
          </p:spPr>
        </p:pic>
        <p:pic>
          <p:nvPicPr>
            <p:cNvPr id="11" name="Imagen 10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4138DCCC-EAA4-4AAB-B54F-386A3F07B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8038" y="2634915"/>
              <a:ext cx="935738" cy="935738"/>
            </a:xfrm>
            <a:prstGeom prst="rect">
              <a:avLst/>
            </a:prstGeom>
          </p:spPr>
        </p:pic>
        <p:pic>
          <p:nvPicPr>
            <p:cNvPr id="15" name="Imagen 14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B2C4F988-33C7-4426-8F91-9520742AF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1124" y="3717083"/>
              <a:ext cx="935738" cy="935738"/>
            </a:xfrm>
            <a:prstGeom prst="rect">
              <a:avLst/>
            </a:prstGeom>
          </p:spPr>
        </p:pic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F55708AE-97B4-4841-B915-DA07FD57D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555" y="466607"/>
            <a:ext cx="3991532" cy="448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05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E071EB1-0838-4C67-B991-43123BB3DB2F}"/>
              </a:ext>
            </a:extLst>
          </p:cNvPr>
          <p:cNvSpPr txBox="1"/>
          <p:nvPr/>
        </p:nvSpPr>
        <p:spPr>
          <a:xfrm>
            <a:off x="1466850" y="756326"/>
            <a:ext cx="81947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/>
              <a:t>¡MUCHAS GRACIAS</a:t>
            </a:r>
            <a:r>
              <a:rPr lang="es-ES" sz="4000"/>
              <a:t>!</a:t>
            </a:r>
          </a:p>
        </p:txBody>
      </p:sp>
      <p:pic>
        <p:nvPicPr>
          <p:cNvPr id="8" name="Imagen 7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2EB39524-4A86-4432-803D-B013B4397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661" y="1377482"/>
            <a:ext cx="7963127" cy="429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35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Slide Number Placeholder 1">
            <a:extLst>
              <a:ext uri="{FF2B5EF4-FFF2-40B4-BE49-F238E27FC236}">
                <a16:creationId xmlns:a16="http://schemas.microsoft.com/office/drawing/2014/main" id="{AAB02F52-EB60-99C6-4461-64014F1209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8" y="5988609"/>
            <a:ext cx="622261" cy="224073"/>
          </a:xfrm>
        </p:spPr>
        <p:txBody>
          <a:bodyPr/>
          <a:lstStyle/>
          <a:p>
            <a:pPr>
              <a:spcAft>
                <a:spcPts val="600"/>
              </a:spcAft>
            </a:pPr>
            <a:fld id="{A9BBEDD5-FBD8-2949-A11A-6547BE2839E7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58D5421-9581-4003-A310-A923B8B72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6811" y="1872432"/>
            <a:ext cx="10491062" cy="315182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1A333F-37C9-4204-8E3C-7C79A6A906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1663" y="622300"/>
            <a:ext cx="4844884" cy="914400"/>
          </a:xfrm>
        </p:spPr>
        <p:txBody>
          <a:bodyPr>
            <a:normAutofit/>
          </a:bodyPr>
          <a:lstStyle/>
          <a:p>
            <a:r>
              <a:rPr lang="en-US" b="1"/>
              <a:t>¿DÓNDE LOS TIRAMOS?</a:t>
            </a:r>
          </a:p>
          <a:p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3596134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F5BB58A0-7F52-6FD9-63CC-C2AA3E1C1B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</p:spPr>
        <p:txBody>
          <a:bodyPr/>
          <a:lstStyle/>
          <a:p>
            <a:pPr>
              <a:spcAft>
                <a:spcPts val="600"/>
              </a:spcAft>
            </a:pPr>
            <a:fld id="{A9BBEDD5-FBD8-2949-A11A-6547BE2839E7}" type="slidenum">
              <a:rPr lang="en-GB" smtClean="0"/>
              <a:pPr>
                <a:spcAft>
                  <a:spcPts val="600"/>
                </a:spcAft>
              </a:pPr>
              <a:t>4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D281FE-6CC7-4A11-B0BC-F2B5F70D8E5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9588" y="1676400"/>
            <a:ext cx="4778123" cy="3901441"/>
          </a:xfrm>
        </p:spPr>
        <p:txBody>
          <a:bodyPr>
            <a:normAutofit/>
          </a:bodyPr>
          <a:lstStyle/>
          <a:p>
            <a:r>
              <a:rPr lang="es-ES"/>
              <a:t>Se llama así a la acción de tirar de manera intencionada residuos en cualquier lugar que no sea una papelera o contenedor, especialmente cuando se trata de residuos abandonados en espacios naturales (playas, ríos, bosques, mares etc.)</a:t>
            </a:r>
            <a:endParaRPr lang="en-GB"/>
          </a:p>
        </p:txBody>
      </p:sp>
      <p:pic>
        <p:nvPicPr>
          <p:cNvPr id="4" name="Imagen 3" descr="Un par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EAEA1A88-4CA9-4892-9FD6-EC5FAD04D5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17" r="15953" b="2"/>
          <a:stretch/>
        </p:blipFill>
        <p:spPr>
          <a:xfrm>
            <a:off x="5715000" y="1150619"/>
            <a:ext cx="5237047" cy="4276162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761B3-12FE-4D83-80AD-BFD1AD54D9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1663" y="622300"/>
            <a:ext cx="4844884" cy="914400"/>
          </a:xfrm>
        </p:spPr>
        <p:txBody>
          <a:bodyPr>
            <a:normAutofit/>
          </a:bodyPr>
          <a:lstStyle/>
          <a:p>
            <a:r>
              <a:rPr lang="es-ES"/>
              <a:t>¿SABÉIS QUE ES EL LITTERING?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762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D2005A8A-C5ED-2DDF-9772-78377B2877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8" y="5988609"/>
            <a:ext cx="622261" cy="2240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9BBEDD5-FBD8-2949-A11A-6547BE2839E7}" type="slidenum">
              <a:rPr lang="en-GB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GB" sz="9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761B3-12FE-4D83-80AD-BFD1AD54D9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2639" y="622300"/>
            <a:ext cx="10072778" cy="914400"/>
          </a:xfrm>
        </p:spPr>
        <p:txBody>
          <a:bodyPr>
            <a:noAutofit/>
          </a:bodyPr>
          <a:lstStyle/>
          <a:p>
            <a:r>
              <a:rPr lang="es-ES" b="1"/>
              <a:t>¿Queréis convertiros en investigadores y ayudarnos?</a:t>
            </a:r>
            <a:endParaRPr lang="en-GB" b="1"/>
          </a:p>
        </p:txBody>
      </p:sp>
      <p:pic>
        <p:nvPicPr>
          <p:cNvPr id="4" name="Imagen 3" descr="Un dibujo de una persona con una raqueta de tenis&#10;&#10;Descripción generada automáticamente con confianza media">
            <a:extLst>
              <a:ext uri="{FF2B5EF4-FFF2-40B4-BE49-F238E27FC236}">
                <a16:creationId xmlns:a16="http://schemas.microsoft.com/office/drawing/2014/main" id="{659D1A02-3159-448A-839E-77259BC3A4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93" t="11968" r="16390" b="11371"/>
          <a:stretch/>
        </p:blipFill>
        <p:spPr>
          <a:xfrm>
            <a:off x="2228495" y="1506770"/>
            <a:ext cx="6319109" cy="404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01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B8DAB2C7-C1AD-6DA8-AFA0-1E62FB9BC9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</p:spPr>
        <p:txBody>
          <a:bodyPr/>
          <a:lstStyle/>
          <a:p>
            <a:pPr>
              <a:spcAft>
                <a:spcPts val="600"/>
              </a:spcAft>
            </a:pPr>
            <a:fld id="{A9BBEDD5-FBD8-2949-A11A-6547BE2839E7}" type="slidenum">
              <a:rPr lang="en-GB" smtClean="0"/>
              <a:pPr>
                <a:spcAft>
                  <a:spcPts val="600"/>
                </a:spcAft>
              </a:pPr>
              <a:t>6</a:t>
            </a:fld>
            <a:endParaRPr lang="en-GB"/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D2B4189A-BA5D-4402-AFE3-B660AFE8C8CD}"/>
              </a:ext>
            </a:extLst>
          </p:cNvPr>
          <p:cNvGrpSpPr/>
          <p:nvPr/>
        </p:nvGrpSpPr>
        <p:grpSpPr>
          <a:xfrm>
            <a:off x="1213452" y="1457732"/>
            <a:ext cx="7415121" cy="3513910"/>
            <a:chOff x="611409" y="1436119"/>
            <a:chExt cx="7415121" cy="3513910"/>
          </a:xfrm>
        </p:grpSpPr>
        <p:sp>
          <p:nvSpPr>
            <p:cNvPr id="6" name="Text Placeholder 8">
              <a:extLst>
                <a:ext uri="{FF2B5EF4-FFF2-40B4-BE49-F238E27FC236}">
                  <a16:creationId xmlns:a16="http://schemas.microsoft.com/office/drawing/2014/main" id="{C204225D-689B-4F0D-899D-DD64D3354BC8}"/>
                </a:ext>
              </a:extLst>
            </p:cNvPr>
            <p:cNvSpPr txBox="1">
              <a:spLocks/>
            </p:cNvSpPr>
            <p:nvPr/>
          </p:nvSpPr>
          <p:spPr>
            <a:xfrm>
              <a:off x="626558" y="2363536"/>
              <a:ext cx="7399972" cy="400110"/>
            </a:xfrm>
            <a:prstGeom prst="rect">
              <a:avLst/>
            </a:prstGeom>
          </p:spPr>
          <p:txBody>
            <a:bodyPr lIns="0" rIns="0">
              <a:normAutofit fontScale="85000" lnSpcReduction="20000"/>
            </a:bodyPr>
            <a:lstStyle>
              <a:lvl1pPr marL="0" indent="0" algn="l" defTabSz="857178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857178" rtl="0" eaLnBrk="1" latinLnBrk="0" hangingPunct="1">
                <a:lnSpc>
                  <a:spcPct val="100000"/>
                </a:lnSpc>
                <a:spcBef>
                  <a:spcPts val="2400"/>
                </a:spcBef>
                <a:buFontTx/>
                <a:buNone/>
                <a:defRPr sz="1200" b="1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230400" indent="-230400" algn="l" defTabSz="857178" rtl="0" eaLnBrk="1" latinLnBrk="0" hangingPunct="1">
                <a:lnSpc>
                  <a:spcPct val="100000"/>
                </a:lnSpc>
                <a:spcBef>
                  <a:spcPts val="4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57200" indent="-230400" algn="l" defTabSz="857178" rtl="0" eaLnBrk="1" latinLnBrk="0" hangingPunct="1">
                <a:lnSpc>
                  <a:spcPct val="100000"/>
                </a:lnSpc>
                <a:spcBef>
                  <a:spcPts val="400"/>
                </a:spcBef>
                <a:buClr>
                  <a:schemeClr val="tx1"/>
                </a:buClr>
                <a:buFont typeface="Trebuchet MS" panose="020B0603020202020204" pitchFamily="34" charset="0"/>
                <a:buChar char="−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30000" indent="-171436" algn="l" defTabSz="857178" rtl="0" eaLnBrk="1" latinLnBrk="0" hangingPunct="1">
                <a:lnSpc>
                  <a:spcPct val="100000"/>
                </a:lnSpc>
                <a:spcBef>
                  <a:spcPts val="4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857178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200" i="1" kern="1200">
                  <a:solidFill>
                    <a:schemeClr val="tx1"/>
                  </a:solidFill>
                  <a:latin typeface="Bookman Old Style" panose="02050604050505020204" pitchFamily="18" charset="0"/>
                  <a:ea typeface="+mn-ea"/>
                  <a:cs typeface="+mn-cs"/>
                </a:defRPr>
              </a:lvl6pPr>
              <a:lvl7pPr marL="2785831" indent="-214295" algn="l" defTabSz="857178" rtl="0" eaLnBrk="1" latinLnBrk="0" hangingPunct="1">
                <a:lnSpc>
                  <a:spcPct val="90000"/>
                </a:lnSpc>
                <a:spcBef>
                  <a:spcPts val="469"/>
                </a:spcBef>
                <a:buFont typeface="Arial" panose="020B0604020202020204" pitchFamily="34" charset="0"/>
                <a:buChar char="•"/>
                <a:defRPr sz="16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14420" indent="-214295" algn="l" defTabSz="857178" rtl="0" eaLnBrk="1" latinLnBrk="0" hangingPunct="1">
                <a:lnSpc>
                  <a:spcPct val="90000"/>
                </a:lnSpc>
                <a:spcBef>
                  <a:spcPts val="469"/>
                </a:spcBef>
                <a:buFont typeface="Arial" panose="020B0604020202020204" pitchFamily="34" charset="0"/>
                <a:buChar char="•"/>
                <a:defRPr sz="16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43009" indent="-214295" algn="l" defTabSz="857178" rtl="0" eaLnBrk="1" latinLnBrk="0" hangingPunct="1">
                <a:lnSpc>
                  <a:spcPct val="90000"/>
                </a:lnSpc>
                <a:spcBef>
                  <a:spcPts val="469"/>
                </a:spcBef>
                <a:buFont typeface="Arial" panose="020B0604020202020204" pitchFamily="34" charset="0"/>
                <a:buChar char="•"/>
                <a:defRPr sz="16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es-ES" sz="2800" b="1">
                  <a:solidFill>
                    <a:srgbClr val="92D050"/>
                  </a:solidFill>
                  <a:latin typeface="+mj-lt"/>
                </a:rPr>
                <a:t>2. </a:t>
              </a:r>
              <a:r>
                <a:rPr lang="es-ES" sz="2100"/>
                <a:t>RECOLECTAR LOS RESIDUOS QUE ENCONTREMOS.</a:t>
              </a:r>
              <a:endParaRPr lang="en-GB" sz="2100"/>
            </a:p>
          </p:txBody>
        </p:sp>
        <p:sp>
          <p:nvSpPr>
            <p:cNvPr id="8" name="Text Placeholder 8">
              <a:extLst>
                <a:ext uri="{FF2B5EF4-FFF2-40B4-BE49-F238E27FC236}">
                  <a16:creationId xmlns:a16="http://schemas.microsoft.com/office/drawing/2014/main" id="{ABAAD1DE-5E93-4E58-BF18-9D2E1B38A125}"/>
                </a:ext>
              </a:extLst>
            </p:cNvPr>
            <p:cNvSpPr txBox="1">
              <a:spLocks/>
            </p:cNvSpPr>
            <p:nvPr/>
          </p:nvSpPr>
          <p:spPr>
            <a:xfrm>
              <a:off x="611409" y="4549919"/>
              <a:ext cx="4817045" cy="400110"/>
            </a:xfrm>
            <a:prstGeom prst="rect">
              <a:avLst/>
            </a:prstGeom>
          </p:spPr>
          <p:txBody>
            <a:bodyPr lIns="0" rIns="0">
              <a:noAutofit/>
            </a:bodyPr>
            <a:lstStyle>
              <a:lvl1pPr marL="0" indent="0" algn="l" defTabSz="857178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857178" rtl="0" eaLnBrk="1" latinLnBrk="0" hangingPunct="1">
                <a:lnSpc>
                  <a:spcPct val="100000"/>
                </a:lnSpc>
                <a:spcBef>
                  <a:spcPts val="2400"/>
                </a:spcBef>
                <a:buFontTx/>
                <a:buNone/>
                <a:defRPr sz="1200" b="1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230400" indent="-230400" algn="l" defTabSz="857178" rtl="0" eaLnBrk="1" latinLnBrk="0" hangingPunct="1">
                <a:lnSpc>
                  <a:spcPct val="100000"/>
                </a:lnSpc>
                <a:spcBef>
                  <a:spcPts val="4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57200" indent="-230400" algn="l" defTabSz="857178" rtl="0" eaLnBrk="1" latinLnBrk="0" hangingPunct="1">
                <a:lnSpc>
                  <a:spcPct val="100000"/>
                </a:lnSpc>
                <a:spcBef>
                  <a:spcPts val="400"/>
                </a:spcBef>
                <a:buClr>
                  <a:schemeClr val="tx1"/>
                </a:buClr>
                <a:buFont typeface="Trebuchet MS" panose="020B0603020202020204" pitchFamily="34" charset="0"/>
                <a:buChar char="−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30000" indent="-171436" algn="l" defTabSz="857178" rtl="0" eaLnBrk="1" latinLnBrk="0" hangingPunct="1">
                <a:lnSpc>
                  <a:spcPct val="100000"/>
                </a:lnSpc>
                <a:spcBef>
                  <a:spcPts val="4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857178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200" i="1" kern="1200">
                  <a:solidFill>
                    <a:schemeClr val="tx1"/>
                  </a:solidFill>
                  <a:latin typeface="Bookman Old Style" panose="02050604050505020204" pitchFamily="18" charset="0"/>
                  <a:ea typeface="+mn-ea"/>
                  <a:cs typeface="+mn-cs"/>
                </a:defRPr>
              </a:lvl6pPr>
              <a:lvl7pPr marL="2785831" indent="-214295" algn="l" defTabSz="857178" rtl="0" eaLnBrk="1" latinLnBrk="0" hangingPunct="1">
                <a:lnSpc>
                  <a:spcPct val="90000"/>
                </a:lnSpc>
                <a:spcBef>
                  <a:spcPts val="469"/>
                </a:spcBef>
                <a:buFont typeface="Arial" panose="020B0604020202020204" pitchFamily="34" charset="0"/>
                <a:buChar char="•"/>
                <a:defRPr sz="16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14420" indent="-214295" algn="l" defTabSz="857178" rtl="0" eaLnBrk="1" latinLnBrk="0" hangingPunct="1">
                <a:lnSpc>
                  <a:spcPct val="90000"/>
                </a:lnSpc>
                <a:spcBef>
                  <a:spcPts val="469"/>
                </a:spcBef>
                <a:buFont typeface="Arial" panose="020B0604020202020204" pitchFamily="34" charset="0"/>
                <a:buChar char="•"/>
                <a:defRPr sz="16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43009" indent="-214295" algn="l" defTabSz="857178" rtl="0" eaLnBrk="1" latinLnBrk="0" hangingPunct="1">
                <a:lnSpc>
                  <a:spcPct val="90000"/>
                </a:lnSpc>
                <a:spcBef>
                  <a:spcPts val="469"/>
                </a:spcBef>
                <a:buFont typeface="Arial" panose="020B0604020202020204" pitchFamily="34" charset="0"/>
                <a:buChar char="•"/>
                <a:defRPr sz="16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GB" sz="2400" b="1">
                  <a:solidFill>
                    <a:srgbClr val="92D050"/>
                  </a:solidFill>
                  <a:latin typeface="+mj-lt"/>
                </a:rPr>
                <a:t>4. </a:t>
              </a:r>
              <a:r>
                <a:rPr lang="en-GB" sz="1800"/>
                <a:t>CONTAR LOS RESIDUOS DE CADA TIPO</a:t>
              </a:r>
              <a:r>
                <a:rPr lang="en-GB" sz="2000"/>
                <a:t>.</a:t>
              </a:r>
            </a:p>
          </p:txBody>
        </p:sp>
        <p:sp>
          <p:nvSpPr>
            <p:cNvPr id="7" name="Text Placeholder 8">
              <a:extLst>
                <a:ext uri="{FF2B5EF4-FFF2-40B4-BE49-F238E27FC236}">
                  <a16:creationId xmlns:a16="http://schemas.microsoft.com/office/drawing/2014/main" id="{907D9556-9DCE-4D27-B9F9-3C785B37027A}"/>
                </a:ext>
              </a:extLst>
            </p:cNvPr>
            <p:cNvSpPr txBox="1">
              <a:spLocks/>
            </p:cNvSpPr>
            <p:nvPr/>
          </p:nvSpPr>
          <p:spPr>
            <a:xfrm>
              <a:off x="611409" y="3408519"/>
              <a:ext cx="5434164" cy="400110"/>
            </a:xfrm>
            <a:prstGeom prst="rect">
              <a:avLst/>
            </a:prstGeom>
          </p:spPr>
          <p:txBody>
            <a:bodyPr lIns="0" rIns="0">
              <a:noAutofit/>
            </a:bodyPr>
            <a:lstStyle>
              <a:lvl1pPr marL="0" indent="0" algn="l" defTabSz="857178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857178" rtl="0" eaLnBrk="1" latinLnBrk="0" hangingPunct="1">
                <a:lnSpc>
                  <a:spcPct val="100000"/>
                </a:lnSpc>
                <a:spcBef>
                  <a:spcPts val="2400"/>
                </a:spcBef>
                <a:buFontTx/>
                <a:buNone/>
                <a:defRPr sz="1200" b="1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230400" indent="-230400" algn="l" defTabSz="857178" rtl="0" eaLnBrk="1" latinLnBrk="0" hangingPunct="1">
                <a:lnSpc>
                  <a:spcPct val="100000"/>
                </a:lnSpc>
                <a:spcBef>
                  <a:spcPts val="4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57200" indent="-230400" algn="l" defTabSz="857178" rtl="0" eaLnBrk="1" latinLnBrk="0" hangingPunct="1">
                <a:lnSpc>
                  <a:spcPct val="100000"/>
                </a:lnSpc>
                <a:spcBef>
                  <a:spcPts val="400"/>
                </a:spcBef>
                <a:buClr>
                  <a:schemeClr val="tx1"/>
                </a:buClr>
                <a:buFont typeface="Trebuchet MS" panose="020B0603020202020204" pitchFamily="34" charset="0"/>
                <a:buChar char="−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30000" indent="-171436" algn="l" defTabSz="857178" rtl="0" eaLnBrk="1" latinLnBrk="0" hangingPunct="1">
                <a:lnSpc>
                  <a:spcPct val="100000"/>
                </a:lnSpc>
                <a:spcBef>
                  <a:spcPts val="4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857178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200" i="1" kern="1200">
                  <a:solidFill>
                    <a:schemeClr val="tx1"/>
                  </a:solidFill>
                  <a:latin typeface="Bookman Old Style" panose="02050604050505020204" pitchFamily="18" charset="0"/>
                  <a:ea typeface="+mn-ea"/>
                  <a:cs typeface="+mn-cs"/>
                </a:defRPr>
              </a:lvl6pPr>
              <a:lvl7pPr marL="2785831" indent="-214295" algn="l" defTabSz="857178" rtl="0" eaLnBrk="1" latinLnBrk="0" hangingPunct="1">
                <a:lnSpc>
                  <a:spcPct val="90000"/>
                </a:lnSpc>
                <a:spcBef>
                  <a:spcPts val="469"/>
                </a:spcBef>
                <a:buFont typeface="Arial" panose="020B0604020202020204" pitchFamily="34" charset="0"/>
                <a:buChar char="•"/>
                <a:defRPr sz="16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14420" indent="-214295" algn="l" defTabSz="857178" rtl="0" eaLnBrk="1" latinLnBrk="0" hangingPunct="1">
                <a:lnSpc>
                  <a:spcPct val="90000"/>
                </a:lnSpc>
                <a:spcBef>
                  <a:spcPts val="469"/>
                </a:spcBef>
                <a:buFont typeface="Arial" panose="020B0604020202020204" pitchFamily="34" charset="0"/>
                <a:buChar char="•"/>
                <a:defRPr sz="16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43009" indent="-214295" algn="l" defTabSz="857178" rtl="0" eaLnBrk="1" latinLnBrk="0" hangingPunct="1">
                <a:lnSpc>
                  <a:spcPct val="90000"/>
                </a:lnSpc>
                <a:spcBef>
                  <a:spcPts val="469"/>
                </a:spcBef>
                <a:buFont typeface="Arial" panose="020B0604020202020204" pitchFamily="34" charset="0"/>
                <a:buChar char="•"/>
                <a:defRPr sz="16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GB" sz="2400" b="1">
                  <a:solidFill>
                    <a:srgbClr val="92D050"/>
                  </a:solidFill>
                  <a:latin typeface="+mj-lt"/>
                </a:rPr>
                <a:t>3. </a:t>
              </a:r>
              <a:r>
                <a:rPr lang="en-GB" sz="1800"/>
                <a:t>CLASIFICAR, PERO…. ¿CÓMO?.</a:t>
              </a:r>
            </a:p>
          </p:txBody>
        </p:sp>
        <p:sp>
          <p:nvSpPr>
            <p:cNvPr id="4" name="Text Placeholder 8">
              <a:extLst>
                <a:ext uri="{FF2B5EF4-FFF2-40B4-BE49-F238E27FC236}">
                  <a16:creationId xmlns:a16="http://schemas.microsoft.com/office/drawing/2014/main" id="{D06D0D31-4E56-4564-97FB-A2ABAA67A82C}"/>
                </a:ext>
              </a:extLst>
            </p:cNvPr>
            <p:cNvSpPr txBox="1">
              <a:spLocks/>
            </p:cNvSpPr>
            <p:nvPr/>
          </p:nvSpPr>
          <p:spPr>
            <a:xfrm>
              <a:off x="626558" y="1436119"/>
              <a:ext cx="3079335" cy="400110"/>
            </a:xfrm>
            <a:prstGeom prst="rect">
              <a:avLst/>
            </a:prstGeom>
          </p:spPr>
          <p:txBody>
            <a:bodyPr lIns="0" rIns="0">
              <a:normAutofit fontScale="85000" lnSpcReduction="20000"/>
            </a:bodyPr>
            <a:lstStyle>
              <a:lvl1pPr marL="0" indent="0" algn="l" defTabSz="857178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857178" rtl="0" eaLnBrk="1" latinLnBrk="0" hangingPunct="1">
                <a:lnSpc>
                  <a:spcPct val="100000"/>
                </a:lnSpc>
                <a:spcBef>
                  <a:spcPts val="2400"/>
                </a:spcBef>
                <a:buFontTx/>
                <a:buNone/>
                <a:defRPr sz="1200" b="1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230400" indent="-230400" algn="l" defTabSz="857178" rtl="0" eaLnBrk="1" latinLnBrk="0" hangingPunct="1">
                <a:lnSpc>
                  <a:spcPct val="100000"/>
                </a:lnSpc>
                <a:spcBef>
                  <a:spcPts val="4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57200" indent="-230400" algn="l" defTabSz="857178" rtl="0" eaLnBrk="1" latinLnBrk="0" hangingPunct="1">
                <a:lnSpc>
                  <a:spcPct val="100000"/>
                </a:lnSpc>
                <a:spcBef>
                  <a:spcPts val="400"/>
                </a:spcBef>
                <a:buClr>
                  <a:schemeClr val="tx1"/>
                </a:buClr>
                <a:buFont typeface="Trebuchet MS" panose="020B0603020202020204" pitchFamily="34" charset="0"/>
                <a:buChar char="−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30000" indent="-171436" algn="l" defTabSz="857178" rtl="0" eaLnBrk="1" latinLnBrk="0" hangingPunct="1">
                <a:lnSpc>
                  <a:spcPct val="100000"/>
                </a:lnSpc>
                <a:spcBef>
                  <a:spcPts val="4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857178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200" i="1" kern="1200">
                  <a:solidFill>
                    <a:schemeClr val="tx1"/>
                  </a:solidFill>
                  <a:latin typeface="Bookman Old Style" panose="02050604050505020204" pitchFamily="18" charset="0"/>
                  <a:ea typeface="+mn-ea"/>
                  <a:cs typeface="+mn-cs"/>
                </a:defRPr>
              </a:lvl6pPr>
              <a:lvl7pPr marL="2785831" indent="-214295" algn="l" defTabSz="857178" rtl="0" eaLnBrk="1" latinLnBrk="0" hangingPunct="1">
                <a:lnSpc>
                  <a:spcPct val="90000"/>
                </a:lnSpc>
                <a:spcBef>
                  <a:spcPts val="469"/>
                </a:spcBef>
                <a:buFont typeface="Arial" panose="020B0604020202020204" pitchFamily="34" charset="0"/>
                <a:buChar char="•"/>
                <a:defRPr sz="16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14420" indent="-214295" algn="l" defTabSz="857178" rtl="0" eaLnBrk="1" latinLnBrk="0" hangingPunct="1">
                <a:lnSpc>
                  <a:spcPct val="90000"/>
                </a:lnSpc>
                <a:spcBef>
                  <a:spcPts val="469"/>
                </a:spcBef>
                <a:buFont typeface="Arial" panose="020B0604020202020204" pitchFamily="34" charset="0"/>
                <a:buChar char="•"/>
                <a:defRPr sz="16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43009" indent="-214295" algn="l" defTabSz="857178" rtl="0" eaLnBrk="1" latinLnBrk="0" hangingPunct="1">
                <a:lnSpc>
                  <a:spcPct val="90000"/>
                </a:lnSpc>
                <a:spcBef>
                  <a:spcPts val="469"/>
                </a:spcBef>
                <a:buFont typeface="Arial" panose="020B0604020202020204" pitchFamily="34" charset="0"/>
                <a:buChar char="•"/>
                <a:defRPr sz="16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en-GB" sz="2800" b="1">
                  <a:solidFill>
                    <a:srgbClr val="92D050"/>
                  </a:solidFill>
                  <a:latin typeface="+mj-lt"/>
                </a:rPr>
                <a:t>1. </a:t>
              </a:r>
              <a:r>
                <a:rPr lang="en-GB" sz="2100"/>
                <a:t>ELEGIR LUGAR Y ÁREA</a:t>
              </a:r>
              <a:r>
                <a:rPr lang="en-GB" sz="2100" b="1">
                  <a:solidFill>
                    <a:schemeClr val="accent1"/>
                  </a:solidFill>
                </a:rPr>
                <a:t>.</a:t>
              </a: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761B3-12FE-4D83-80AD-BFD1AD54D9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2639" y="625821"/>
            <a:ext cx="4844884" cy="914400"/>
          </a:xfrm>
        </p:spPr>
        <p:txBody>
          <a:bodyPr lIns="0" rIns="0">
            <a:normAutofit/>
          </a:bodyPr>
          <a:lstStyle/>
          <a:p>
            <a:pPr marL="0">
              <a:spcBef>
                <a:spcPts val="0"/>
              </a:spcBef>
              <a:spcAft>
                <a:spcPts val="600"/>
              </a:spcAft>
            </a:pPr>
            <a:r>
              <a:rPr lang="en-GB" b="1"/>
              <a:t>FASES DE LA INVESTIGACIÓN</a:t>
            </a:r>
          </a:p>
        </p:txBody>
      </p:sp>
      <p:pic>
        <p:nvPicPr>
          <p:cNvPr id="5" name="Imagen 4" descr="Un par de personas de pie sobre superficie terrosa&#10;&#10;Descripción generada automáticamente con confianza baja">
            <a:extLst>
              <a:ext uri="{FF2B5EF4-FFF2-40B4-BE49-F238E27FC236}">
                <a16:creationId xmlns:a16="http://schemas.microsoft.com/office/drawing/2014/main" id="{433CDF0C-F698-42D1-9FC3-2B618B5B88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20" t="11520" r="16800" b="11253"/>
          <a:stretch/>
        </p:blipFill>
        <p:spPr>
          <a:xfrm>
            <a:off x="6756355" y="0"/>
            <a:ext cx="4673645" cy="3072384"/>
          </a:xfrm>
          <a:prstGeom prst="rect">
            <a:avLst/>
          </a:prstGeom>
        </p:spPr>
      </p:pic>
      <p:pic>
        <p:nvPicPr>
          <p:cNvPr id="14" name="Imagen 13" descr="Imagen que contiene persona, hombre, foto, mujer&#10;&#10;Descripción generada automáticamente">
            <a:extLst>
              <a:ext uri="{FF2B5EF4-FFF2-40B4-BE49-F238E27FC236}">
                <a16:creationId xmlns:a16="http://schemas.microsoft.com/office/drawing/2014/main" id="{63DA7F07-8635-482A-9458-E84E8E3D16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50" t="22837" r="16831" b="11614"/>
          <a:stretch/>
        </p:blipFill>
        <p:spPr>
          <a:xfrm>
            <a:off x="6756355" y="3072385"/>
            <a:ext cx="4679002" cy="26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60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agrama&#10;&#10;Descripción generada automáticamente">
            <a:extLst>
              <a:ext uri="{FF2B5EF4-FFF2-40B4-BE49-F238E27FC236}">
                <a16:creationId xmlns:a16="http://schemas.microsoft.com/office/drawing/2014/main" id="{545BCE02-8D00-4995-BE42-16D605145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295" y="1143001"/>
            <a:ext cx="6526668" cy="4568030"/>
          </a:xfrm>
          <a:prstGeom prst="rect">
            <a:avLst/>
          </a:prstGeom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858B985-0772-425D-9957-B3ED65E128A2}"/>
              </a:ext>
            </a:extLst>
          </p:cNvPr>
          <p:cNvSpPr txBox="1">
            <a:spLocks/>
          </p:cNvSpPr>
          <p:nvPr/>
        </p:nvSpPr>
        <p:spPr>
          <a:xfrm>
            <a:off x="342900" y="622300"/>
            <a:ext cx="5516563" cy="9144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14295" indent="-214295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 typeface="Arial" panose="020B0604020202020204" pitchFamily="34" charset="0"/>
              <a:buChar char="•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288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47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06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65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indent="0" algn="ctr">
              <a:buFont typeface="Arial" panose="020B0604020202020204" pitchFamily="34" charset="0"/>
              <a:buNone/>
            </a:pPr>
            <a:r>
              <a:rPr lang="en-US" sz="2600" b="1" cap="all">
                <a:solidFill>
                  <a:schemeClr val="bg2">
                    <a:lumMod val="10000"/>
                  </a:schemeClr>
                </a:solidFill>
                <a:latin typeface="+mj-lt"/>
              </a:rPr>
              <a:t>¿DÓNDE TIRAMOS CADA RESIDUO?</a:t>
            </a:r>
          </a:p>
          <a:p>
            <a:pPr marL="11113" indent="0" algn="ctr">
              <a:buFont typeface="Arial" panose="020B0604020202020204" pitchFamily="34" charset="0"/>
              <a:buNone/>
            </a:pPr>
            <a:endParaRPr lang="en-GB" sz="2600" b="1" cap="all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1868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3462EF6-6DF1-40ED-82D2-FD3C594E1D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68141" y="2010748"/>
            <a:ext cx="1873718" cy="523220"/>
          </a:xfrm>
        </p:spPr>
        <p:txBody>
          <a:bodyPr/>
          <a:lstStyle/>
          <a:p>
            <a:pPr algn="ctr"/>
            <a:r>
              <a:rPr lang="es-ES" sz="2800">
                <a:solidFill>
                  <a:srgbClr val="FFCD04"/>
                </a:solidFill>
              </a:rPr>
              <a:t>ENVASES</a:t>
            </a:r>
          </a:p>
        </p:txBody>
      </p:sp>
      <p:pic>
        <p:nvPicPr>
          <p:cNvPr id="25" name="Imagen 24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CF23CC73-3490-448B-86D6-28F224B7B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764" y="317552"/>
            <a:ext cx="2498885" cy="183486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40FF1C0-7F20-818A-9226-B8ECDBDBC19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83518" y="3215452"/>
            <a:ext cx="2866240" cy="2184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351069E-36AD-9A06-0A65-41493DA03F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26568"/>
          <a:stretch/>
        </p:blipFill>
        <p:spPr>
          <a:xfrm>
            <a:off x="1565646" y="1219993"/>
            <a:ext cx="1067712" cy="225834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08C2FB9-0422-972B-CDFF-FC2D77E402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829740" y="3456215"/>
            <a:ext cx="1352949" cy="227659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698CE3D-426F-4AFC-DBB4-1BC08B81A0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40" y="1179602"/>
            <a:ext cx="1620673" cy="1620673"/>
          </a:xfrm>
          <a:prstGeom prst="rect">
            <a:avLst/>
          </a:prstGeom>
        </p:spPr>
      </p:pic>
      <p:pic>
        <p:nvPicPr>
          <p:cNvPr id="2050" name="Picture 2" descr="Fabricación de envases para limpieza | Plásticos PJ">
            <a:extLst>
              <a:ext uri="{FF2B5EF4-FFF2-40B4-BE49-F238E27FC236}">
                <a16:creationId xmlns:a16="http://schemas.microsoft.com/office/drawing/2014/main" id="{6C8ABE65-B06C-8645-5634-8321D3EFA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4" t="20731" r="25242" b="20022"/>
          <a:stretch/>
        </p:blipFill>
        <p:spPr bwMode="auto">
          <a:xfrm>
            <a:off x="212697" y="1291855"/>
            <a:ext cx="1352949" cy="225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nvase Del Yogur Aislado En El Fondo Blanco Stock de ilustración -  Ilustración de bolso, abrigo: 85106823">
            <a:extLst>
              <a:ext uri="{FF2B5EF4-FFF2-40B4-BE49-F238E27FC236}">
                <a16:creationId xmlns:a16="http://schemas.microsoft.com/office/drawing/2014/main" id="{FACC6871-BD17-B28F-0AA5-06FC97597D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89" b="89778" l="9778" r="89778">
                        <a14:foregroundMark x1="39111" y1="25333" x2="46642" y2="19685"/>
                        <a14:foregroundMark x1="47114" y1="19853" x2="41778" y2="26222"/>
                        <a14:foregroundMark x1="39111" y1="23111" x2="43916" y2="18718"/>
                        <a14:foregroundMark x1="33333" y1="44000" x2="42222" y2="23556"/>
                        <a14:foregroundMark x1="42222" y1="23556" x2="45333" y2="24889"/>
                        <a14:foregroundMark x1="27556" y1="36889" x2="40444" y2="28000"/>
                        <a14:foregroundMark x1="26222" y1="37778" x2="44444" y2="24444"/>
                        <a14:foregroundMark x1="44444" y1="24444" x2="26222" y2="37333"/>
                        <a14:foregroundMark x1="71556" y1="22222" x2="48889" y2="13333"/>
                        <a14:foregroundMark x1="48889" y1="13333" x2="41333" y2="23556"/>
                        <a14:backgroundMark x1="79111" y1="21778" x2="69636" y2="18491"/>
                        <a14:backgroundMark x1="78222" y1="18222" x2="67866" y2="15049"/>
                        <a14:backgroundMark x1="68390" y1="16067" x2="78222" y2="19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04" r="22112"/>
          <a:stretch/>
        </p:blipFill>
        <p:spPr bwMode="auto">
          <a:xfrm>
            <a:off x="3034728" y="2487129"/>
            <a:ext cx="856823" cy="145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otografía En Color De Latas De Metal En Un Vertedero Fotos, Retratos,  Imágenes Y Fotografía De Archivo Libres De Derecho. Image 18786892.">
            <a:extLst>
              <a:ext uri="{FF2B5EF4-FFF2-40B4-BE49-F238E27FC236}">
                <a16:creationId xmlns:a16="http://schemas.microsoft.com/office/drawing/2014/main" id="{5F18C6A2-27FC-6373-1FFD-F1F963978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69" b="89954" l="10000" r="90000">
                        <a14:foregroundMark x1="39615" y1="9469" x2="39385" y2="9815"/>
                        <a14:foregroundMark x1="23154" y1="76559" x2="36231" y2="82448"/>
                        <a14:foregroundMark x1="36231" y1="82448" x2="23846" y2="80023"/>
                        <a14:foregroundMark x1="23846" y1="80023" x2="22923" y2="78522"/>
                        <a14:foregroundMark x1="43846" y1="81178" x2="27923" y2="89492"/>
                        <a14:foregroundMark x1="27923" y1="89492" x2="41769" y2="79792"/>
                        <a14:foregroundMark x1="41769" y1="79792" x2="44615" y2="81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791" y="1492747"/>
            <a:ext cx="2635325" cy="175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6B22F6D-91FE-D71D-672D-09080CE0DB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78602" y="773179"/>
            <a:ext cx="1104338" cy="1125992"/>
          </a:xfrm>
          <a:prstGeom prst="rect">
            <a:avLst/>
          </a:prstGeom>
        </p:spPr>
      </p:pic>
      <p:pic>
        <p:nvPicPr>
          <p:cNvPr id="2062" name="Picture 14" descr="Bandejas de poliestireno expandido - Embasur">
            <a:extLst>
              <a:ext uri="{FF2B5EF4-FFF2-40B4-BE49-F238E27FC236}">
                <a16:creationId xmlns:a16="http://schemas.microsoft.com/office/drawing/2014/main" id="{A0EC8A19-7832-0E64-1C6C-25E76BF30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00" b="95000" l="9735" r="90000">
                        <a14:foregroundMark x1="59598" y1="10201" x2="32102" y2="10638"/>
                        <a14:foregroundMark x1="70066" y1="11400" x2="60861" y2="8900"/>
                        <a14:foregroundMark x1="68411" y1="9500" x2="63709" y2="8100"/>
                        <a14:foregroundMark x1="70596" y1="10300" x2="69735" y2="9200"/>
                        <a14:foregroundMark x1="60861" y1="8100" x2="53642" y2="8400"/>
                        <a14:foregroundMark x1="34238" y1="9700" x2="23377" y2="10000"/>
                        <a14:foregroundMark x1="18481" y1="53500" x2="18543" y2="55100"/>
                        <a14:foregroundMark x1="17616" y1="31100" x2="18481" y2="53500"/>
                        <a14:foregroundMark x1="18450" y1="53500" x2="18543" y2="55400"/>
                        <a14:foregroundMark x1="17815" y1="40600" x2="18450" y2="53500"/>
                        <a14:foregroundMark x1="9801" y1="64400" x2="15522" y2="56184"/>
                        <a14:foregroundMark x1="18050" y1="54333" x2="19404" y2="54000"/>
                        <a14:foregroundMark x1="10199" y1="63300" x2="13113" y2="58100"/>
                        <a14:foregroundMark x1="18146" y1="55600" x2="15629" y2="56500"/>
                        <a14:foregroundMark x1="18146" y1="41400" x2="18146" y2="54500"/>
                        <a14:foregroundMark x1="18146" y1="54500" x2="18146" y2="54500"/>
                        <a14:foregroundMark x1="17815" y1="42800" x2="17947" y2="55100"/>
                        <a14:foregroundMark x1="41656" y1="89800" x2="22848" y2="88400"/>
                        <a14:foregroundMark x1="22848" y1="88400" x2="31258" y2="95000"/>
                        <a14:foregroundMark x1="31258" y1="95000" x2="41325" y2="89800"/>
                        <a14:backgroundMark x1="53035" y1="6983" x2="51457" y2="6700"/>
                        <a14:backgroundMark x1="69975" y1="10023" x2="69514" y2="9940"/>
                        <a14:backgroundMark x1="71523" y1="10300" x2="70545" y2="10125"/>
                        <a14:backgroundMark x1="23051" y1="9235" x2="22318" y2="9300"/>
                        <a14:backgroundMark x1="51457" y1="6700" x2="33637" y2="8290"/>
                        <a14:backgroundMark x1="22318" y1="9300" x2="21391" y2="9700"/>
                        <a14:backgroundMark x1="67561" y1="7275" x2="64106" y2="5400"/>
                        <a14:backgroundMark x1="69477" y1="8315" x2="67580" y2="7285"/>
                        <a14:backgroundMark x1="72583" y1="10000" x2="70119" y2="8663"/>
                        <a14:backgroundMark x1="62509" y1="5771" x2="60662" y2="6200"/>
                        <a14:backgroundMark x1="64106" y1="5400" x2="62809" y2="57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939" y="4119987"/>
            <a:ext cx="2227802" cy="147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D415EB5-459B-4346-ABAA-F20BE9CDFD81}"/>
              </a:ext>
            </a:extLst>
          </p:cNvPr>
          <p:cNvSpPr txBox="1">
            <a:spLocks/>
          </p:cNvSpPr>
          <p:nvPr/>
        </p:nvSpPr>
        <p:spPr>
          <a:xfrm>
            <a:off x="601663" y="578347"/>
            <a:ext cx="5516563" cy="9144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14295" indent="-214295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 typeface="Arial" panose="020B0604020202020204" pitchFamily="34" charset="0"/>
              <a:buChar char="•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288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47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06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65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indent="0">
              <a:buFont typeface="Arial" panose="020B0604020202020204" pitchFamily="34" charset="0"/>
              <a:buNone/>
            </a:pPr>
            <a:r>
              <a:rPr lang="en-US" sz="2600" b="1" cap="all">
                <a:solidFill>
                  <a:schemeClr val="bg2">
                    <a:lumMod val="10000"/>
                  </a:schemeClr>
                </a:solidFill>
                <a:latin typeface="+mj-lt"/>
              </a:rPr>
              <a:t>¿DÓNDE TIRAMOS CADA RESIDUO?</a:t>
            </a:r>
          </a:p>
          <a:p>
            <a:pPr marL="11113" indent="0">
              <a:buFont typeface="Arial" panose="020B0604020202020204" pitchFamily="34" charset="0"/>
              <a:buNone/>
            </a:pPr>
            <a:endParaRPr lang="en-GB" sz="2600" b="1" cap="all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pic>
        <p:nvPicPr>
          <p:cNvPr id="17" name="Imagen 16" descr="Imagen que contiene cesto, contenedor, frente, estacionado&#10;&#10;Descripción generada automáticamente">
            <a:extLst>
              <a:ext uri="{FF2B5EF4-FFF2-40B4-BE49-F238E27FC236}">
                <a16:creationId xmlns:a16="http://schemas.microsoft.com/office/drawing/2014/main" id="{FCED41A6-1626-46AD-B0D0-698DA4D6197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3815" b="6263"/>
          <a:stretch/>
        </p:blipFill>
        <p:spPr>
          <a:xfrm>
            <a:off x="4683489" y="3352256"/>
            <a:ext cx="3504471" cy="218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9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3462EF6-6DF1-40ED-82D2-FD3C594E1D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873273" y="2002362"/>
            <a:ext cx="2008047" cy="523220"/>
          </a:xfrm>
        </p:spPr>
        <p:txBody>
          <a:bodyPr/>
          <a:lstStyle/>
          <a:p>
            <a:pPr algn="ctr"/>
            <a:r>
              <a:rPr lang="es-ES" sz="2800">
                <a:solidFill>
                  <a:srgbClr val="4BB575"/>
                </a:solidFill>
              </a:rPr>
              <a:t>VIDRIO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A93D02F3-3F27-4229-B7F5-2144744FDE9C}"/>
              </a:ext>
            </a:extLst>
          </p:cNvPr>
          <p:cNvCxnSpPr/>
          <p:nvPr/>
        </p:nvCxnSpPr>
        <p:spPr>
          <a:xfrm>
            <a:off x="7593625" y="4855799"/>
            <a:ext cx="0" cy="65063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n 32" descr="Texto&#10;&#10;Descripción generada automáticamente">
            <a:extLst>
              <a:ext uri="{FF2B5EF4-FFF2-40B4-BE49-F238E27FC236}">
                <a16:creationId xmlns:a16="http://schemas.microsoft.com/office/drawing/2014/main" id="{74F2DCDA-48EC-453D-A1E0-BEEDCE490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7348" y="333486"/>
            <a:ext cx="2528753" cy="185889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B82E5F8-AEA2-9645-90A4-923D277EE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82" b="95462" l="10000" r="90000">
                        <a14:foregroundMark x1="51333" y1="6050" x2="51333" y2="6050"/>
                        <a14:foregroundMark x1="49667" y1="95462" x2="49667" y2="95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63" y="1536700"/>
            <a:ext cx="1728528" cy="342824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C3E809E-6CD0-64A4-2598-30A135CF1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9193" y="2614729"/>
            <a:ext cx="572370" cy="224107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05A3BE8-E43C-88F9-88BD-301159331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4657" y="3483670"/>
            <a:ext cx="690578" cy="137212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449930A-B526-E88D-A8E4-539CB7E2A5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5287" y="2715739"/>
            <a:ext cx="768389" cy="214006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ACED3DB3-2834-4C12-17E3-F3929EF2CAB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48493" y="2858780"/>
            <a:ext cx="2657608" cy="2707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6F2F506-75AC-40F2-9B29-F614C45FD9D2}"/>
              </a:ext>
            </a:extLst>
          </p:cNvPr>
          <p:cNvSpPr txBox="1">
            <a:spLocks/>
          </p:cNvSpPr>
          <p:nvPr/>
        </p:nvSpPr>
        <p:spPr>
          <a:xfrm>
            <a:off x="601663" y="622300"/>
            <a:ext cx="5516563" cy="9144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14295" indent="-214295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 typeface="Arial" panose="020B0604020202020204" pitchFamily="34" charset="0"/>
              <a:buChar char="•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288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47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06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65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indent="0">
              <a:buFont typeface="Arial" panose="020B0604020202020204" pitchFamily="34" charset="0"/>
              <a:buNone/>
            </a:pPr>
            <a:r>
              <a:rPr lang="en-US" sz="2600" b="1" cap="all">
                <a:solidFill>
                  <a:schemeClr val="bg2">
                    <a:lumMod val="10000"/>
                  </a:schemeClr>
                </a:solidFill>
                <a:latin typeface="+mj-lt"/>
              </a:rPr>
              <a:t>¿DÓNDE TIRAMOS CADA RESIDUO?</a:t>
            </a:r>
          </a:p>
          <a:p>
            <a:pPr marL="11113" indent="0">
              <a:buFont typeface="Arial" panose="020B0604020202020204" pitchFamily="34" charset="0"/>
              <a:buNone/>
            </a:pPr>
            <a:endParaRPr lang="en-GB" sz="2000" b="1" cap="all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pic>
        <p:nvPicPr>
          <p:cNvPr id="3" name="Imagen 2" descr="Imagen que contiene coche, estacionado, estacionamiento, frente&#10;&#10;Descripción generada automáticamente">
            <a:extLst>
              <a:ext uri="{FF2B5EF4-FFF2-40B4-BE49-F238E27FC236}">
                <a16:creationId xmlns:a16="http://schemas.microsoft.com/office/drawing/2014/main" id="{A27B7927-0EAA-42F4-8A19-367976F7BBA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4" t="13152" r="48723" b="14355"/>
          <a:stretch/>
        </p:blipFill>
        <p:spPr>
          <a:xfrm>
            <a:off x="6031015" y="2855228"/>
            <a:ext cx="2375565" cy="2711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944178"/>
      </p:ext>
    </p:extLst>
  </p:cSld>
  <p:clrMapOvr>
    <a:masterClrMapping/>
  </p:clrMapOvr>
</p:sld>
</file>

<file path=ppt/theme/theme1.xml><?xml version="1.0" encoding="utf-8"?>
<a:theme xmlns:a="http://schemas.openxmlformats.org/drawingml/2006/main" name="Con erre de">
  <a:themeElements>
    <a:clrScheme name="Personalizado 11">
      <a:dk1>
        <a:srgbClr val="141414"/>
      </a:dk1>
      <a:lt1>
        <a:srgbClr val="FFFFFF"/>
      </a:lt1>
      <a:dk2>
        <a:srgbClr val="818281"/>
      </a:dk2>
      <a:lt2>
        <a:srgbClr val="CCCDCC"/>
      </a:lt2>
      <a:accent1>
        <a:srgbClr val="606160"/>
      </a:accent1>
      <a:accent2>
        <a:srgbClr val="656765"/>
      </a:accent2>
      <a:accent3>
        <a:srgbClr val="EE6E66"/>
      </a:accent3>
      <a:accent4>
        <a:srgbClr val="EE6E66"/>
      </a:accent4>
      <a:accent5>
        <a:srgbClr val="EE6E66"/>
      </a:accent5>
      <a:accent6>
        <a:srgbClr val="EE6E66"/>
      </a:accent6>
      <a:hlink>
        <a:srgbClr val="1041AB"/>
      </a:hlink>
      <a:folHlink>
        <a:srgbClr val="141414"/>
      </a:folHlink>
    </a:clrScheme>
    <a:fontScheme name="Personalizado 3">
      <a:majorFont>
        <a:latin typeface="Bariol Bold"/>
        <a:ea typeface=""/>
        <a:cs typeface=""/>
      </a:majorFont>
      <a:minorFont>
        <a:latin typeface="Bariol Regular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t"/>
      <a:lstStyle>
        <a:defPPr algn="l">
          <a:spcBef>
            <a:spcPts val="800"/>
          </a:spcBef>
          <a:defRPr sz="14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l">
          <a:spcBef>
            <a:spcPts val="800"/>
          </a:spcBef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3 - Master Deck Template Library (CAT definitiu)" id="{57843456-89B3-4225-B952-C8B3260EBE02}" vid="{D7ADA10D-4640-4DD4-8649-0D2134F430B8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1e00d72-773c-4c25-8fe4-ac0731f9a889">A54ZXKZ7JTAV-507352133-8347</_dlc_DocId>
    <_dlc_DocIdUrl xmlns="71e00d72-773c-4c25-8fe4-ac0731f9a889">
      <Url>https://anthesisllc.sharepoint.com/teams/External_-_Acierta_con_la_orgnica_IV_365/_layouts/15/DocIdRedir.aspx?ID=A54ZXKZ7JTAV-507352133-8347</Url>
      <Description>A54ZXKZ7JTAV-507352133-8347</Description>
    </_dlc_DocIdUrl>
    <SharedWithUsers xmlns="71e00d72-773c-4c25-8fe4-ac0731f9a889">
      <UserInfo>
        <DisplayName>Sarah Moe</DisplayName>
        <AccountId>863</AccountId>
        <AccountType/>
      </UserInfo>
    </SharedWithUsers>
    <TaxCatchAll xmlns="71e00d72-773c-4c25-8fe4-ac0731f9a889" xsi:nil="true"/>
    <lcf76f155ced4ddcb4097134ff3c332f xmlns="7af5b747-1f26-48b9-bdcc-699e7e9ad29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A538C8CF1916A40BDBE79A69D6D31D7" ma:contentTypeVersion="18" ma:contentTypeDescription="Crear nuevo documento." ma:contentTypeScope="" ma:versionID="b40afc561b3cc2ecd44b19f5b53cefde">
  <xsd:schema xmlns:xsd="http://www.w3.org/2001/XMLSchema" xmlns:xs="http://www.w3.org/2001/XMLSchema" xmlns:p="http://schemas.microsoft.com/office/2006/metadata/properties" xmlns:ns2="71e00d72-773c-4c25-8fe4-ac0731f9a889" xmlns:ns3="7af5b747-1f26-48b9-bdcc-699e7e9ad29e" targetNamespace="http://schemas.microsoft.com/office/2006/metadata/properties" ma:root="true" ma:fieldsID="4365cec8fddc980a7b33c01eef6ce1f9" ns2:_="" ns3:_="">
    <xsd:import namespace="71e00d72-773c-4c25-8fe4-ac0731f9a889"/>
    <xsd:import namespace="7af5b747-1f26-48b9-bdcc-699e7e9ad2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e00d72-773c-4c25-8fe4-ac0731f9a88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_dlc_DocId" ma:index="10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11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6" nillable="true" ma:displayName="Taxonomy Catch All Column" ma:hidden="true" ma:list="{994a6e33-d837-4102-8393-5c10f5fa248e}" ma:internalName="TaxCatchAll" ma:showField="CatchAllData" ma:web="71e00d72-773c-4c25-8fe4-ac0731f9a8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f5b747-1f26-48b9-bdcc-699e7e9ad2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Etiquetas de imagen" ma:readOnly="false" ma:fieldId="{5cf76f15-5ced-4ddc-b409-7134ff3c332f}" ma:taxonomyMulti="true" ma:sspId="b7d5c9cd-1d9d-4498-a792-f3e3b2446e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03598B-3F10-42A0-9FAE-9AC015BC5558}">
  <ds:schemaRefs>
    <ds:schemaRef ds:uri="7e6fecaa-337a-4385-bbfd-094d1769a209"/>
    <ds:schemaRef ds:uri="819c4b8b-f95a-4496-8da0-75f2d5e4092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A0C3B34-99EF-47BB-83AA-AFB534158B70}"/>
</file>

<file path=customXml/itemProps3.xml><?xml version="1.0" encoding="utf-8"?>
<ds:datastoreItem xmlns:ds="http://schemas.openxmlformats.org/officeDocument/2006/customXml" ds:itemID="{10530724-3977-4239-BAF9-0E76AAA58A7D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B5204619-9BB1-408C-B1C9-45F417253A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Custom</PresentationFormat>
  <Slides>24</Slides>
  <Notes>1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Con erre de</vt:lpstr>
      <vt:lpstr>Diseño personalizado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Maria Verdu</dc:creator>
  <cp:keywords/>
  <dc:description/>
  <cp:revision>4</cp:revision>
  <dcterms:created xsi:type="dcterms:W3CDTF">2021-07-23T07:57:58Z</dcterms:created>
  <dcterms:modified xsi:type="dcterms:W3CDTF">2023-01-18T06:43:15Z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0x0101005A538C8CF1916A40BDBE79A69D6D31D7</vt:lpwstr>
  </property>
  <property fmtid="{D5CDD505-2E9C-101B-9397-08002B2CF9AE}" pid="3" name="_dlc_DocIdItemGuid">
    <vt:lpwstr>e0c0b46c-db9e-4ccb-8279-00822850314e</vt:lpwstr>
  </property>
  <property fmtid="{D5CDD505-2E9C-101B-9397-08002B2CF9AE}" pid="4" name="MediaServiceImageTags">
    <vt:lpwstr/>
  </property>
</Properties>
</file>