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5"/>
  </p:sldMasterIdLst>
  <p:notesMasterIdLst>
    <p:notesMasterId r:id="rId30"/>
  </p:notesMasterIdLst>
  <p:handoutMasterIdLst>
    <p:handoutMasterId r:id="rId31"/>
  </p:handoutMasterIdLst>
  <p:sldIdLst>
    <p:sldId id="518" r:id="rId6"/>
    <p:sldId id="494" r:id="rId7"/>
    <p:sldId id="493" r:id="rId8"/>
    <p:sldId id="523" r:id="rId9"/>
    <p:sldId id="531" r:id="rId10"/>
    <p:sldId id="522" r:id="rId11"/>
    <p:sldId id="524" r:id="rId12"/>
    <p:sldId id="527" r:id="rId13"/>
    <p:sldId id="533" r:id="rId14"/>
    <p:sldId id="530" r:id="rId15"/>
    <p:sldId id="526" r:id="rId16"/>
    <p:sldId id="525" r:id="rId17"/>
    <p:sldId id="534" r:id="rId18"/>
    <p:sldId id="536" r:id="rId19"/>
    <p:sldId id="537" r:id="rId20"/>
    <p:sldId id="538" r:id="rId21"/>
    <p:sldId id="540" r:id="rId22"/>
    <p:sldId id="541" r:id="rId23"/>
    <p:sldId id="542" r:id="rId24"/>
    <p:sldId id="543" r:id="rId25"/>
    <p:sldId id="544" r:id="rId26"/>
    <p:sldId id="492" r:id="rId27"/>
    <p:sldId id="469" r:id="rId28"/>
    <p:sldId id="491" r:id="rId29"/>
  </p:sldIdLst>
  <p:sldSz cx="11430000" cy="6429375"/>
  <p:notesSz cx="6858000" cy="9144000"/>
  <p:defaultTextStyle>
    <a:defPPr>
      <a:defRPr lang="en-US"/>
    </a:defPPr>
    <a:lvl1pPr marL="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6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7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68EDA3C-58E1-7280-8637-426C7DBFE5E0}" name="Blanca Pestaña" initials="BP" userId="S::Blanca.Pestana@anthesisgroup.com::9b6a7dea-31ed-4246-998b-d426d45d56b0" providerId="AD"/>
  <p188:author id="{2684A186-BAC8-9353-C23B-A6B8ECD6B29C}" name="Irene Bueno" initials="IB" userId="S::Irene.Bueno@anthesisgroup.com::0314d85f-60b9-4734-bd16-72ba007358d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rett Lawson" initials="BL" lastIdx="36" clrIdx="0">
    <p:extLst>
      <p:ext uri="{19B8F6BF-5375-455C-9EA6-DF929625EA0E}">
        <p15:presenceInfo xmlns:p15="http://schemas.microsoft.com/office/powerpoint/2012/main" userId="S::Barrett.Lawson@anthesisgroup.com::f158dc4f-aae2-4721-9bda-fb9a8b73a59e" providerId="AD"/>
      </p:ext>
    </p:extLst>
  </p:cmAuthor>
  <p:cmAuthor id="2" name="Jenny Cheng" initials="JC" lastIdx="2" clrIdx="1">
    <p:extLst>
      <p:ext uri="{19B8F6BF-5375-455C-9EA6-DF929625EA0E}">
        <p15:presenceInfo xmlns:p15="http://schemas.microsoft.com/office/powerpoint/2012/main" userId="S::Jenny.Cheng@anthesisgroup.com::5c308945-bc04-4148-9565-3aace414bedf" providerId="AD"/>
      </p:ext>
    </p:extLst>
  </p:cmAuthor>
  <p:cmAuthor id="3" name="Maria Verdu" initials="MV" lastIdx="1" clrIdx="2">
    <p:extLst>
      <p:ext uri="{19B8F6BF-5375-455C-9EA6-DF929625EA0E}">
        <p15:presenceInfo xmlns:p15="http://schemas.microsoft.com/office/powerpoint/2012/main" userId="S::Maria.Verdu@anthesisgroup.com::1f4a4fb4-5e41-4951-bb36-f1ab788a66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6A3A"/>
    <a:srgbClr val="C8865A"/>
    <a:srgbClr val="EE8E0F"/>
    <a:srgbClr val="4C9BDC"/>
    <a:srgbClr val="597AF5"/>
    <a:srgbClr val="45A975"/>
    <a:srgbClr val="FFCD00"/>
    <a:srgbClr val="EE6E66"/>
    <a:srgbClr val="E9E9E9"/>
    <a:srgbClr val="FEE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4B06EF-4B78-4D70-BD1A-C680841EF9AB}" v="1360" dt="2022-10-13T16:27:27.807"/>
    <p1510:client id="{F1D04420-CD2F-4573-B855-E34D621E7230}" v="426" dt="2022-10-13T16:36:27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B2989A-2934-4E8C-812B-6D9F97DBEB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F178B9-6089-4ADA-B968-2121D1D12D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0F993-67C2-4D62-82E3-5B80206D052F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C8477-8BE8-4091-924E-E32F34D2BC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E58EB-4C42-4D55-B8ED-85489FBCBD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C31AB-BB6F-4713-9C73-54A08457BD1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565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FC33A-EDB5-2E42-B388-B765BB887C9A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66874-F57C-3747-BEE0-82E49AAA52A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72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1pPr>
    <a:lvl2pPr marL="428589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2pPr>
    <a:lvl3pPr marL="857178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3pPr>
    <a:lvl4pPr marL="1285767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4pPr>
    <a:lvl5pPr marL="1714357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5pPr>
    <a:lvl6pPr marL="2142946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6pPr>
    <a:lvl7pPr marL="2571536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7pPr>
    <a:lvl8pPr marL="3000125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8pPr>
    <a:lvl9pPr marL="3428714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851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729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885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269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42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421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747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177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311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2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59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068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217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363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856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386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C2E43D6-435B-064B-80A6-FADE5B396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145" y="1876375"/>
            <a:ext cx="3152334" cy="1367854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800" cap="all" baseline="0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</a:defRPr>
            </a:lvl1pPr>
          </a:lstStyle>
          <a:p>
            <a:pPr lvl="0"/>
            <a:r>
              <a:rPr lang="en-GB" err="1"/>
              <a:t>Título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67988C1-5FFC-F740-B398-D06C0F2834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06825" y="0"/>
            <a:ext cx="7623175" cy="56974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6F373EE-8CAC-CE42-AAAF-DA425AFA0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146" y="3547427"/>
            <a:ext cx="3018184" cy="6731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 b="1"/>
            </a:lvl1pPr>
            <a:lvl2pPr marL="428589" indent="0">
              <a:buNone/>
              <a:defRPr sz="1400" b="1"/>
            </a:lvl2pPr>
            <a:lvl3pPr marL="857178" indent="0">
              <a:buNone/>
              <a:defRPr sz="1400" b="1"/>
            </a:lvl3pPr>
            <a:lvl4pPr marL="1285767" indent="0">
              <a:buNone/>
              <a:defRPr sz="1400" b="1"/>
            </a:lvl4pPr>
            <a:lvl5pPr marL="1714357" indent="0">
              <a:buNone/>
              <a:defRPr sz="1400" b="1"/>
            </a:lvl5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256D5225-7340-DA4B-B7DC-2DF06F656C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146" y="4574953"/>
            <a:ext cx="3018184" cy="6731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  <a:lvl2pPr marL="428589" indent="0">
              <a:buNone/>
              <a:defRPr sz="1400" b="1"/>
            </a:lvl2pPr>
            <a:lvl3pPr marL="857178" indent="0">
              <a:buNone/>
              <a:defRPr sz="1400" b="1"/>
            </a:lvl3pPr>
            <a:lvl4pPr marL="1285767" indent="0">
              <a:buNone/>
              <a:defRPr sz="1400" b="1"/>
            </a:lvl4pPr>
            <a:lvl5pPr marL="1714357" indent="0">
              <a:buNone/>
              <a:defRPr sz="1400" b="1"/>
            </a:lvl5pPr>
          </a:lstStyle>
          <a:p>
            <a:pPr lvl="0"/>
            <a:r>
              <a:rPr lang="en-GB" err="1"/>
              <a:t>Fecha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36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Bullets with Chart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7" y="1673352"/>
            <a:ext cx="3584575" cy="39225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spcBef>
                <a:spcPts val="1800"/>
              </a:spcBef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3C8A479-2E75-43FA-8078-3F2322F3DD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4717" y="1673921"/>
            <a:ext cx="6404939" cy="338554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r>
              <a:rPr lang="en-GB"/>
              <a:t> de </a:t>
            </a:r>
            <a:r>
              <a:rPr lang="en-GB" err="1"/>
              <a:t>gráfico</a:t>
            </a:r>
            <a:endParaRPr lang="en-GB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8477918-B900-4023-9BBF-2090EC999879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4394200" y="2031397"/>
            <a:ext cx="6405447" cy="35354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GB" err="1"/>
              <a:t>Gráfico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49D4E1-3D6E-4774-ACE5-5004E196D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134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673352"/>
            <a:ext cx="497268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C561352-432F-4D08-92F4-309F9D1EA7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26960" y="1673353"/>
            <a:ext cx="497268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85A4C86-611B-4F9A-8E96-88840D0484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886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Two Column with Subtitle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4163" y="1673352"/>
            <a:ext cx="312075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1"/>
            <a:r>
              <a:rPr lang="en-GB" err="1"/>
              <a:t>Texto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7FDFF9-1441-4276-8032-81C74A6DE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6" y="1673352"/>
            <a:ext cx="3167697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CE15B3F-15C4-450D-9D13-4B58F57A5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78890" y="1673353"/>
            <a:ext cx="312075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Click “Increase List Level” for heading and bullets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7B08FDF-10CB-45AD-A247-7AE5E4FBA4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790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Centered Two Column with Subtitle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37" y="2134760"/>
            <a:ext cx="4763036" cy="34400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7FDFF9-1441-4276-8032-81C74A6DE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7" y="1475867"/>
            <a:ext cx="7730324" cy="46723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CE15B3F-15C4-450D-9D13-4B58F57A5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73140" y="2130145"/>
            <a:ext cx="4734599" cy="34400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lvl="0" indent="0" algn="l" defTabSz="857178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r>
              <a:rPr lang="en-GB"/>
              <a:t> Segundo </a:t>
            </a:r>
            <a:r>
              <a:rPr lang="en-GB" err="1"/>
              <a:t>nivel</a:t>
            </a:r>
            <a:endParaRPr lang="en-GB"/>
          </a:p>
          <a:p>
            <a:pPr lvl="2"/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FBF3FC7-FBF8-4EF6-ACD2-F18DA328B1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000" cap="all" baseline="0" dirty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220349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Centered Two Column with headings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35" y="2011681"/>
            <a:ext cx="4726507" cy="35579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7FDFF9-1441-4276-8032-81C74A6DE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6" y="1673352"/>
            <a:ext cx="4726507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CE15B3F-15C4-450D-9D13-4B58F57A5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1232" y="2011681"/>
            <a:ext cx="4726507" cy="355853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lvl="0" indent="0" algn="l" defTabSz="857178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6BC0375-E5A4-422F-8D84-E99B0552A0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81232" y="1673353"/>
            <a:ext cx="4726507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Insert heading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8156147-1E90-4FA0-84F1-246CCC480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726507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000" cap="all" baseline="0" dirty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514403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Three Column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37" y="1673352"/>
            <a:ext cx="3213001" cy="393653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40173EF-99E5-4C96-82B4-763897D870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8042" y="1673352"/>
            <a:ext cx="3213001" cy="390148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91101B5-C5A4-411B-AAC5-8B6C9B421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6646" y="1673352"/>
            <a:ext cx="3213001" cy="390148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4933159-F44C-4110-980C-B98BF39887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000" cap="all" baseline="0" dirty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493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Three Columns with headings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064" y="2014666"/>
            <a:ext cx="3210374" cy="356017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  <a:p>
            <a:pPr lvl="4"/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40173EF-99E5-4C96-82B4-763897D870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8042" y="2014666"/>
            <a:ext cx="3213001" cy="356016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91101B5-C5A4-411B-AAC5-8B6C9B421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6646" y="2014664"/>
            <a:ext cx="3213001" cy="356017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0EBF409-43D5-47A7-97A4-CEE7D1E126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2064" y="1673352"/>
            <a:ext cx="3216384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7B4A570-9DD6-4130-95BE-F3150F9566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44570" y="1673352"/>
            <a:ext cx="3216384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239ED26-728C-4C93-B996-A23B31606A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83175" y="1673351"/>
            <a:ext cx="3216384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6647354-7D4E-4093-808A-9F332C4B11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547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-section Divid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4BD7BA-BA5E-AA4C-9968-27D7C3840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356" y="2051049"/>
            <a:ext cx="2822751" cy="23272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600" b="1" i="0" kern="800" spc="-9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428589" indent="0" algn="l">
              <a:buNone/>
              <a:defRPr>
                <a:solidFill>
                  <a:schemeClr val="tx2"/>
                </a:solidFill>
              </a:defRPr>
            </a:lvl2pPr>
            <a:lvl3pPr marL="857178" indent="0" algn="l">
              <a:buNone/>
              <a:defRPr>
                <a:solidFill>
                  <a:schemeClr val="tx2"/>
                </a:solidFill>
              </a:defRPr>
            </a:lvl3pPr>
            <a:lvl4pPr marL="1285767" indent="0" algn="l">
              <a:buNone/>
              <a:defRPr>
                <a:solidFill>
                  <a:schemeClr val="tx2"/>
                </a:solidFill>
              </a:defRPr>
            </a:lvl4pPr>
            <a:lvl5pPr marL="1714357" indent="0" algn="l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275147-5BD8-134C-8F33-A0D2A410AD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28353" y="2148472"/>
            <a:ext cx="8801647" cy="3412757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6599" b="1" i="0" cap="none" baseline="0">
                <a:solidFill>
                  <a:schemeClr val="tx1"/>
                </a:solidFill>
                <a:latin typeface="Vollkorn Bold" panose="02000503080000020003" pitchFamily="2" charset="0"/>
                <a:cs typeface="Vollkorn Bold" panose="02000503080000020003" pitchFamily="2" charset="0"/>
              </a:defRPr>
            </a:lvl1pPr>
            <a:lvl2pPr marL="428589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857178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285767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714357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minúsculas</a:t>
            </a:r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75309C4-E112-4ACC-A8D4-2B12EF85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9630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11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6001672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FontTx/>
              <a:buNone/>
              <a:tabLst/>
              <a:defRPr lang="en-GB" sz="2000" cap="all" baseline="0" dirty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ca-ES" noProof="0" err="1"/>
              <a:t>Título</a:t>
            </a:r>
            <a:endParaRPr lang="ca-ES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F8954F3-2995-4E42-9662-166CAF76B1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59463" y="1"/>
            <a:ext cx="5570539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2936B5A-65DB-4A36-9A79-60F70E47EB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ca-ES" noProof="0"/>
              <a:t>Aquí és on hauria d'anar el text principal de la teva diapositiva. Intenta ser concís. Utilitza frases curtes i un llenguatge adequat.</a:t>
            </a:r>
          </a:p>
        </p:txBody>
      </p:sp>
    </p:spTree>
    <p:extLst>
      <p:ext uri="{BB962C8B-B14F-4D97-AF65-F5344CB8AC3E}">
        <p14:creationId xmlns:p14="http://schemas.microsoft.com/office/powerpoint/2010/main" val="903223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F1023E-EEE0-439D-B8D0-4B2C66177D22}"/>
              </a:ext>
            </a:extLst>
          </p:cNvPr>
          <p:cNvSpPr/>
          <p:nvPr userDrawn="1"/>
        </p:nvSpPr>
        <p:spPr>
          <a:xfrm>
            <a:off x="6435724" y="0"/>
            <a:ext cx="3779839" cy="5554662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9836" y="561467"/>
            <a:ext cx="3255811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3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/>
              <a:t>Your heading goes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A06827F-8002-47CC-AE36-61348BA93C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000" cap="all" baseline="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6F8E366-A768-4061-8D78-7B2E7E1CE3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This is where the main text of your slide should go. Try to keep it simple. Use short sentences and accessible language. 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903F12D-4307-4EE6-B74C-939103B751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49836" y="1348112"/>
            <a:ext cx="325581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2"/>
            <a:r>
              <a:rPr lang="en-GB"/>
              <a:t>This is a good place to make a list or put some callouts of evidence, or another category of information. </a:t>
            </a:r>
          </a:p>
        </p:txBody>
      </p:sp>
    </p:spTree>
    <p:extLst>
      <p:ext uri="{BB962C8B-B14F-4D97-AF65-F5344CB8AC3E}">
        <p14:creationId xmlns:p14="http://schemas.microsoft.com/office/powerpoint/2010/main" val="225697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264987-F9AB-481D-800F-70D464DF47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1430000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CA"/>
              <a:t>[Picture]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134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447CA8-24CC-448D-AE89-FC6BE8724BA1}"/>
              </a:ext>
            </a:extLst>
          </p:cNvPr>
          <p:cNvSpPr/>
          <p:nvPr userDrawn="1"/>
        </p:nvSpPr>
        <p:spPr>
          <a:xfrm>
            <a:off x="5859463" y="-1"/>
            <a:ext cx="5570537" cy="555466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9999" y="1052132"/>
            <a:ext cx="4440121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C0E4B41-4270-2640-98F1-2BBF2F373B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9525" y="1821514"/>
            <a:ext cx="4440122" cy="192679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Texto</a:t>
            </a:r>
            <a:r>
              <a:rPr lang="en-GB"/>
              <a:t>.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636B01E-BE49-4728-B77B-56D4D8AE1D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CCD9E68-F5A9-4A28-A510-D53664B6DF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156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51DE4B-B9C9-4682-89DC-FC62EC66FE7E}"/>
              </a:ext>
            </a:extLst>
          </p:cNvPr>
          <p:cNvSpPr/>
          <p:nvPr userDrawn="1"/>
        </p:nvSpPr>
        <p:spPr>
          <a:xfrm>
            <a:off x="7586663" y="-1"/>
            <a:ext cx="3843337" cy="5554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6413" y="622300"/>
            <a:ext cx="2673233" cy="37560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4163" y="0"/>
            <a:ext cx="3492499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C1909DE-EB05-48A6-B832-40FB6C04D3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300862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4F06F75-C8F4-444F-9689-F4A545E11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330086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3DC4A5B-1340-4878-88C7-3BD3AC4A3D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9076" y="1348112"/>
            <a:ext cx="2670563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2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506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8609D9-9FCE-4287-B347-2EA5ACDDBC64}"/>
              </a:ext>
            </a:extLst>
          </p:cNvPr>
          <p:cNvSpPr/>
          <p:nvPr userDrawn="1"/>
        </p:nvSpPr>
        <p:spPr>
          <a:xfrm>
            <a:off x="4094163" y="0"/>
            <a:ext cx="3487737" cy="55546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6363" y="565855"/>
            <a:ext cx="2665412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4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6663" y="-1"/>
            <a:ext cx="3843337" cy="555466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D75846F-C9B0-43B1-B582-BEFE840966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330086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F8F1780-6764-481D-89E9-6F397FC97B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6363" y="1348112"/>
            <a:ext cx="2662750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703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ll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8A405F-1AEA-4690-BD8B-4188E68030D5}"/>
              </a:ext>
            </a:extLst>
          </p:cNvPr>
          <p:cNvSpPr/>
          <p:nvPr userDrawn="1"/>
        </p:nvSpPr>
        <p:spPr>
          <a:xfrm>
            <a:off x="4094163" y="622300"/>
            <a:ext cx="6697662" cy="49323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6698" y="1220613"/>
            <a:ext cx="2665412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6664" y="-1"/>
            <a:ext cx="2628899" cy="4932363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D72AB57-AC5C-4C88-846D-CA1DB75C50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330086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F68D74F-F510-428F-B1BD-8C809244E0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6698" y="1821513"/>
            <a:ext cx="2662750" cy="31095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249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Contras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B1237F-FFAF-4D5A-AA96-A8632BA9E817}"/>
              </a:ext>
            </a:extLst>
          </p:cNvPr>
          <p:cNvSpPr/>
          <p:nvPr userDrawn="1"/>
        </p:nvSpPr>
        <p:spPr>
          <a:xfrm>
            <a:off x="0" y="-1"/>
            <a:ext cx="4094163" cy="555466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5" y="576074"/>
            <a:ext cx="2721128" cy="1410770"/>
          </a:xfrm>
          <a:prstGeom prst="rect">
            <a:avLst/>
          </a:prstGeom>
        </p:spPr>
        <p:txBody>
          <a:bodyPr lIns="0" rIns="0"/>
          <a:lstStyle>
            <a:lvl1pPr marL="11113" indent="0" algn="l" defTabSz="457162" rtl="0" eaLnBrk="1" latinLnBrk="0" hangingPunct="1">
              <a:spcBef>
                <a:spcPts val="0"/>
              </a:spcBef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457162" rtl="0" eaLnBrk="1" latinLnBrk="0" hangingPunct="1">
              <a:buNone/>
              <a:defRPr lang="en-GB" sz="2000" b="1" i="0" kern="1200" dirty="0" smtClean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2pPr>
            <a:lvl3pPr marL="0" indent="0" algn="l" defTabSz="457162" rtl="0" eaLnBrk="1" latinLnBrk="0" hangingPunct="1">
              <a:buNone/>
              <a:defRPr lang="en-GB" sz="2000" b="1" i="0" kern="1200" dirty="0" smtClean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3pPr>
            <a:lvl4pPr marL="0" indent="0" algn="l" defTabSz="457162" rtl="0" eaLnBrk="1" latinLnBrk="0" hangingPunct="1">
              <a:buNone/>
              <a:defRPr lang="en-GB" sz="2000" b="1" i="0" kern="1200" dirty="0" smtClean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4pPr>
            <a:lvl5pPr marL="1714357" indent="0">
              <a:buNone/>
              <a:defRPr/>
            </a:lvl5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8F999DA-E1C5-4BC2-AF22-22CB5D05AD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5" y="2231532"/>
            <a:ext cx="2721128" cy="28052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96260-68A2-43B5-8DC6-859F427282F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94164" y="576075"/>
            <a:ext cx="6713576" cy="49785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600"/>
            </a:lvl1pPr>
          </a:lstStyle>
          <a:p>
            <a:pPr lvl="0"/>
            <a:r>
              <a:rPr lang="en-GB"/>
              <a:t>Add image, chart, or content here</a:t>
            </a:r>
          </a:p>
        </p:txBody>
      </p:sp>
    </p:spTree>
    <p:extLst>
      <p:ext uri="{BB962C8B-B14F-4D97-AF65-F5344CB8AC3E}">
        <p14:creationId xmlns:p14="http://schemas.microsoft.com/office/powerpoint/2010/main" val="852954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ed Call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063669-4D6E-4A76-A9B9-BC46EEE63BEB}"/>
              </a:ext>
            </a:extLst>
          </p:cNvPr>
          <p:cNvSpPr/>
          <p:nvPr userDrawn="1"/>
        </p:nvSpPr>
        <p:spPr>
          <a:xfrm>
            <a:off x="505965" y="622300"/>
            <a:ext cx="3588198" cy="427707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968" y="1218192"/>
            <a:ext cx="2721128" cy="141077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DABC17D-40CD-A84D-965E-E3CEB3FD1D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4163" y="0"/>
            <a:ext cx="3492499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E7D52E1-5718-B04B-84EE-7258387595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94135" y="993422"/>
            <a:ext cx="2697690" cy="60959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20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6437A96-CBAC-4177-B602-524397614E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1968" y="2628962"/>
            <a:ext cx="2721128" cy="210305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r>
              <a:rPr lang="en-GB"/>
              <a:t>.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E0D2F20-E391-4CA8-B611-17C6F0A037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4136" y="1821513"/>
            <a:ext cx="2697689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936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9F0068-928F-4E1F-8191-CFFBCB6F9566}"/>
              </a:ext>
            </a:extLst>
          </p:cNvPr>
          <p:cNvSpPr/>
          <p:nvPr userDrawn="1"/>
        </p:nvSpPr>
        <p:spPr>
          <a:xfrm>
            <a:off x="4670425" y="622300"/>
            <a:ext cx="2628900" cy="422614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F8954F3-2995-4E42-9662-166CAF76B1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99327" y="0"/>
            <a:ext cx="4130675" cy="555466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B6523-7E45-AD46-AC9D-99602A694D66}"/>
              </a:ext>
            </a:extLst>
          </p:cNvPr>
          <p:cNvSpPr txBox="1"/>
          <p:nvPr/>
        </p:nvSpPr>
        <p:spPr>
          <a:xfrm>
            <a:off x="4763387" y="657598"/>
            <a:ext cx="545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F3F514-CECF-EA48-A7BF-323448DC81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9565" y="1301871"/>
            <a:ext cx="2128566" cy="3310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lvl1pPr marL="0" indent="0" defTabSz="457162">
              <a:lnSpc>
                <a:spcPct val="103000"/>
              </a:lnSpc>
              <a:buNone/>
              <a:defRPr lang="en-GB" sz="1600" b="1" i="1" smtClean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242867" indent="0">
              <a:buNone/>
              <a:defRPr lang="en-GB" sz="1800" smtClean="0"/>
            </a:lvl2pPr>
            <a:lvl3pPr marL="700029" indent="0">
              <a:buNone/>
              <a:defRPr lang="en-GB" sz="1800" smtClean="0"/>
            </a:lvl3pPr>
            <a:lvl4pPr marL="1157191" indent="0">
              <a:buNone/>
              <a:defRPr lang="en-GB" sz="1800" smtClean="0"/>
            </a:lvl4pPr>
            <a:lvl5pPr marL="1614352" indent="0">
              <a:buNone/>
              <a:defRPr lang="en-GB" sz="1800"/>
            </a:lvl5pPr>
          </a:lstStyle>
          <a:p>
            <a:pPr marL="0" lvl="0" defTabSz="457162">
              <a:lnSpc>
                <a:spcPct val="103000"/>
              </a:lnSpc>
            </a:pPr>
            <a:r>
              <a:rPr lang="en-GB" sz="1600" b="1" i="1" err="1">
                <a:solidFill>
                  <a:schemeClr val="bg1"/>
                </a:solidFill>
                <a:latin typeface="Bookman Old Style" panose="02050604050505020204" pitchFamily="18" charset="0"/>
              </a:rPr>
              <a:t>Texto</a:t>
            </a:r>
            <a:r>
              <a:rPr lang="en-GB" sz="1600" b="1" i="1">
                <a:solidFill>
                  <a:schemeClr val="bg1"/>
                </a:solidFill>
                <a:latin typeface="Bookman Old Style" panose="02050604050505020204" pitchFamily="18" charset="0"/>
              </a:rPr>
              <a:t>”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B7D597-6229-C744-961D-FDCFAF9843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76603" y="4338112"/>
            <a:ext cx="1611375" cy="236599"/>
          </a:xfrm>
          <a:prstGeom prst="rect">
            <a:avLst/>
          </a:prstGeom>
        </p:spPr>
        <p:txBody>
          <a:bodyPr lIns="0" rIns="0"/>
          <a:lstStyle>
            <a:lvl1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0" indent="0" algn="l" defTabSz="457162" rtl="0" eaLnBrk="1" latinLnBrk="0" hangingPunct="1">
              <a:buNone/>
              <a:defRPr lang="en-GB" sz="1100" b="1" i="0" kern="1200" dirty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</a:lstStyle>
          <a:p>
            <a:r>
              <a:rPr lang="en-GB" sz="1100" b="1" i="0" err="1">
                <a:solidFill>
                  <a:schemeClr val="accent1"/>
                </a:solidFill>
                <a:latin typeface="Trebuchet MS" panose="020B0703020202090204" pitchFamily="34" charset="0"/>
              </a:rPr>
              <a:t>Créditos</a:t>
            </a:r>
            <a:endParaRPr lang="en-GB" sz="1100" b="1" i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69AA63-2CCF-41FA-94B9-8B5CED9BAA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803" y="1821513"/>
            <a:ext cx="3584727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r>
              <a:rPr lang="en-GB"/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04582-E1CD-411C-8209-50F9E80F2FC3}"/>
              </a:ext>
            </a:extLst>
          </p:cNvPr>
          <p:cNvSpPr txBox="1"/>
          <p:nvPr userDrawn="1"/>
        </p:nvSpPr>
        <p:spPr>
          <a:xfrm>
            <a:off x="4763387" y="657598"/>
            <a:ext cx="545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836408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di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DD7C4-445A-4698-87E2-7CF749996D1D}"/>
              </a:ext>
            </a:extLst>
          </p:cNvPr>
          <p:cNvSpPr/>
          <p:nvPr userDrawn="1"/>
        </p:nvSpPr>
        <p:spPr>
          <a:xfrm>
            <a:off x="505966" y="1"/>
            <a:ext cx="4164460" cy="32146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214687"/>
            <a:ext cx="11430000" cy="233997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7233" y="567461"/>
            <a:ext cx="3297388" cy="973823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A36C1-89B2-4D80-88FB-850EDB6BCF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5697" y="1556586"/>
            <a:ext cx="3297387" cy="139235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312D37-473F-4D28-A742-6ED6FB6F1C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41693" y="567461"/>
            <a:ext cx="2673998" cy="238147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7BBD52C-D299-416A-9EB5-BA3A48BB94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5649" y="567461"/>
            <a:ext cx="2673998" cy="238147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569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Presentati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003959-DE16-458A-B18F-0F5506810E9B}"/>
              </a:ext>
            </a:extLst>
          </p:cNvPr>
          <p:cNvSpPr/>
          <p:nvPr userDrawn="1"/>
        </p:nvSpPr>
        <p:spPr>
          <a:xfrm>
            <a:off x="0" y="0"/>
            <a:ext cx="4094163" cy="2935111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4163" y="0"/>
            <a:ext cx="7335837" cy="293511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6"/>
            <a:ext cx="3297388" cy="973823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223B960-6AD0-474C-8EE0-5CEF4FEDC5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3" y="323062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A4CD100-31BD-5C4A-8758-5FBC91329E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11874" y="323062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6CBC59F-F0B1-B841-B62A-853C306E642F}"/>
              </a:ext>
            </a:extLst>
          </p:cNvPr>
          <p:cNvSpPr>
            <a:spLocks noGrp="1"/>
          </p:cNvSpPr>
          <p:nvPr>
            <p:ph type="chart" sz="quarter" idx="25" hasCustomPrompt="1"/>
          </p:nvPr>
        </p:nvSpPr>
        <p:spPr>
          <a:xfrm>
            <a:off x="7586663" y="2100263"/>
            <a:ext cx="3212984" cy="345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[chart]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3BA3150-5994-4EE8-A6EF-CCE867C8B6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0803" y="3715048"/>
            <a:ext cx="3286023" cy="183961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85BD84B-BB37-452D-827E-707A2E3D448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21325" y="3715049"/>
            <a:ext cx="3278002" cy="183961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CF61D42-CFD5-4861-9FF6-8C0BD5A58D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5965" y="1642790"/>
            <a:ext cx="3297387" cy="10699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921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Presentation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mayúscula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6664" y="622299"/>
            <a:ext cx="3205162" cy="459316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048AB2-C07D-6049-9549-D84765E642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463" y="334351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3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0A349BC-EEB9-BB4A-8852-9D6154E82E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11874" y="334351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3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21A29EC-183B-417B-A465-0D120F5BD21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5965" y="3813654"/>
            <a:ext cx="3297387" cy="10699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B19155E0-9539-411C-AABF-47CBE3C37D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938" y="3815984"/>
            <a:ext cx="3297387" cy="10699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724A456-4F7F-40F3-8594-DB42140C09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0803" y="1604695"/>
            <a:ext cx="3286023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D67E899-4BA4-44B4-BA48-B7F1819CF9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11874" y="1616810"/>
            <a:ext cx="3286023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25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Core Content Plain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8" y="5988609"/>
            <a:ext cx="622261" cy="224073"/>
          </a:xfrm>
          <a:prstGeom prst="rect">
            <a:avLst/>
          </a:prstGeom>
        </p:spPr>
        <p:txBody>
          <a:bodyPr lIns="91440" rIns="228600"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676400"/>
            <a:ext cx="10290059" cy="38782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230188" indent="-230188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3550" indent="-233363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2625" indent="-220663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 marL="341313" indent="-341313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u"/>
              <a:defRPr sz="1800" b="1">
                <a:solidFill>
                  <a:schemeClr val="bg2">
                    <a:lumMod val="10000"/>
                  </a:schemeClr>
                </a:solidFill>
              </a:defRPr>
            </a:lvl8pPr>
            <a:lvl9pPr marL="573088" indent="-231775">
              <a:lnSpc>
                <a:spcPct val="100000"/>
              </a:lnSpc>
              <a:spcBef>
                <a:spcPts val="600"/>
              </a:spcBef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78FC898-AEC6-4EAF-B9EE-94CE7563C4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427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or Credent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5D3F673-0169-49CF-8823-B22D456E46F3}"/>
              </a:ext>
            </a:extLst>
          </p:cNvPr>
          <p:cNvSpPr/>
          <p:nvPr userDrawn="1"/>
        </p:nvSpPr>
        <p:spPr>
          <a:xfrm>
            <a:off x="505965" y="1"/>
            <a:ext cx="4453385" cy="50461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2835" y="901073"/>
            <a:ext cx="2583523" cy="792786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1600" b="1" i="0" cap="all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lvl="0" indent="0" defTabSz="457162">
              <a:spcBef>
                <a:spcPts val="0"/>
              </a:spcBef>
              <a:buNone/>
            </a:pPr>
            <a:r>
              <a:rPr lang="en-GB"/>
              <a:t>TEXTO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64AE67E-51BB-6D4F-853E-02372D95FC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2126" y="3925281"/>
            <a:ext cx="4356099" cy="92525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Bef>
                <a:spcPts val="0"/>
              </a:spcBef>
              <a:buFontTx/>
              <a:buNone/>
              <a:defRPr sz="1400" b="1" i="1">
                <a:latin typeface="Bookman Old Style" panose="02050604050505020204" pitchFamily="18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/>
              <a:t>“Lorem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”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320704-E03B-3042-BF71-310269DED7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572125" y="622300"/>
            <a:ext cx="4356100" cy="29003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[Imagen]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2CB1DF-3C65-473B-9D00-DCE1B3DB80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72125" y="4960938"/>
            <a:ext cx="4446588" cy="217487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err="1"/>
              <a:t>Créditos</a:t>
            </a:r>
            <a:endParaRPr lang="en-GB"/>
          </a:p>
          <a:p>
            <a:pPr lvl="0"/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2C0B293-EC35-4929-9A78-AD844DCEEBD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62835" y="2593346"/>
            <a:ext cx="2583523" cy="187959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21981AB-F155-4024-A666-72CC2E5675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62834" y="1917050"/>
            <a:ext cx="2583523" cy="58231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93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5B62525-7CE4-43A6-97BF-A1C5907081F4}"/>
              </a:ext>
            </a:extLst>
          </p:cNvPr>
          <p:cNvSpPr/>
          <p:nvPr userDrawn="1"/>
        </p:nvSpPr>
        <p:spPr>
          <a:xfrm>
            <a:off x="4112419" y="3051208"/>
            <a:ext cx="3205162" cy="2503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78B780-2C6D-4DC8-9184-18CE25C998C7}"/>
              </a:ext>
            </a:extLst>
          </p:cNvPr>
          <p:cNvSpPr/>
          <p:nvPr userDrawn="1"/>
        </p:nvSpPr>
        <p:spPr>
          <a:xfrm>
            <a:off x="7586663" y="3051207"/>
            <a:ext cx="3205162" cy="2503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699442"/>
          </a:xfrm>
          <a:prstGeom prst="rect">
            <a:avLst/>
          </a:prstGeom>
        </p:spPr>
        <p:txBody>
          <a:bodyPr l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3D76FF-72A3-0A42-B837-1C0124BB52C8}"/>
              </a:ext>
            </a:extLst>
          </p:cNvPr>
          <p:cNvSpPr/>
          <p:nvPr/>
        </p:nvSpPr>
        <p:spPr>
          <a:xfrm>
            <a:off x="505965" y="3051208"/>
            <a:ext cx="3205162" cy="2503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037E5C65-6459-CB43-82C2-A086CBBBAF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486774" y="1"/>
            <a:ext cx="2943225" cy="194430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[imagen]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9FE275-30C8-4F43-A8A3-ADD7BB482E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9437" y="2347913"/>
            <a:ext cx="1765300" cy="703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/>
              <a:t>imagen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6298890C-3058-AC4B-AAA7-B85FB3BF74D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75907" y="2347913"/>
            <a:ext cx="1765300" cy="703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/>
              <a:t>imagen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EAF987A7-B091-2A4E-BBD9-FE076743775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91893" y="2347913"/>
            <a:ext cx="1765300" cy="703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/>
              <a:t>imagen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C11468-0E89-0544-80C1-AC17C2199EA5}"/>
              </a:ext>
            </a:extLst>
          </p:cNvPr>
          <p:cNvSpPr/>
          <p:nvPr/>
        </p:nvSpPr>
        <p:spPr>
          <a:xfrm>
            <a:off x="505965" y="5399623"/>
            <a:ext cx="10285860" cy="169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409C737-41E0-4446-A88A-907EB173AF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3951" y="3169018"/>
            <a:ext cx="2933649" cy="44030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da-DK"/>
              <a:t>Lorem ipsum dolor sit amet</a:t>
            </a:r>
            <a:r>
              <a:rPr lang="en-GB"/>
              <a:t>.</a:t>
            </a:r>
            <a:br>
              <a:rPr lang="en-GB"/>
            </a:br>
            <a:endParaRPr lang="en-GB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8B4EA00C-C493-474F-8F68-50853D0C7B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3951" y="3675186"/>
            <a:ext cx="2933649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928B383B-C123-4881-B832-0339D39FC4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7059" y="3169018"/>
            <a:ext cx="2933649" cy="44030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da-DK"/>
              <a:t>Lorem ipsum dolor sit amet</a:t>
            </a:r>
            <a:r>
              <a:rPr lang="en-GB"/>
              <a:t>.</a:t>
            </a:r>
            <a:br>
              <a:rPr lang="en-GB"/>
            </a:br>
            <a:endParaRPr lang="en-GB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BF1C0D1-DF5A-4DC0-B330-2CAA53A8BA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07059" y="3675186"/>
            <a:ext cx="2933649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6F69007F-9D92-461C-8B99-BA1AB6D7C4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92415" y="3169018"/>
            <a:ext cx="2933649" cy="44030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da-DK"/>
              <a:t>Lorem ipsum dolor sit amet</a:t>
            </a:r>
            <a:r>
              <a:rPr lang="en-GB"/>
              <a:t>.</a:t>
            </a:r>
            <a:br>
              <a:rPr lang="en-GB"/>
            </a:br>
            <a:endParaRPr lang="en-GB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807107E4-36AD-4D44-8263-B5EDB57AD2A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92415" y="3675186"/>
            <a:ext cx="2933649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1531BF13-1BD5-4926-A225-669D96DE4B1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5965" y="1374568"/>
            <a:ext cx="3300862" cy="80475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772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ed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F3C7E78-C53F-4BA7-8CAF-11E9C49411F4}"/>
              </a:ext>
            </a:extLst>
          </p:cNvPr>
          <p:cNvSpPr/>
          <p:nvPr userDrawn="1"/>
        </p:nvSpPr>
        <p:spPr>
          <a:xfrm>
            <a:off x="505965" y="622299"/>
            <a:ext cx="5353498" cy="44238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3702" y="1160954"/>
            <a:ext cx="2433789" cy="629161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1600" b="1" i="0" cap="all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lvl="0" indent="0" defTabSz="457162">
              <a:spcBef>
                <a:spcPts val="0"/>
              </a:spcBef>
              <a:buNone/>
            </a:pPr>
            <a:r>
              <a:rPr lang="da-DK"/>
              <a:t>Lorem ipsum dolor sit amet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2B0117F-9053-6E42-8FE0-FFB6A2143A3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12419" y="0"/>
            <a:ext cx="2627313" cy="459316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64AE67E-51BB-6D4F-853E-02372D95FC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9324" y="3578578"/>
            <a:ext cx="2627313" cy="109502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400" b="1" i="1">
                <a:latin typeface="Bookman Old Style" panose="02050604050505020204" pitchFamily="18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/>
              <a:t>“Lorem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”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030C47-6F62-4C6A-9C9B-13871DCD26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99325" y="4879975"/>
            <a:ext cx="2627313" cy="266560"/>
          </a:xfrm>
          <a:prstGeom prst="rect">
            <a:avLst/>
          </a:prstGeom>
        </p:spPr>
        <p:txBody>
          <a:bodyPr lIns="0" rIns="0"/>
          <a:lstStyle>
            <a:lvl1pPr marL="0" marR="0" indent="0" algn="l" defTabSz="857178" rtl="0" eaLnBrk="1" fontAlgn="auto" latinLnBrk="0" hangingPunct="1">
              <a:lnSpc>
                <a:spcPct val="90000"/>
              </a:lnSpc>
              <a:spcBef>
                <a:spcPts val="9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1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marL="0" marR="0" lvl="0" indent="0" algn="l" defTabSz="857178" rtl="0" eaLnBrk="1" fontAlgn="auto" latinLnBrk="0" hangingPunct="1">
              <a:lnSpc>
                <a:spcPct val="90000"/>
              </a:lnSpc>
              <a:spcBef>
                <a:spcPts val="9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b="1" i="0">
                <a:solidFill>
                  <a:schemeClr val="accent1"/>
                </a:solidFill>
                <a:latin typeface="Trebuchet MS" panose="020B0703020202090204" pitchFamily="34" charset="0"/>
              </a:rPr>
              <a:t>Lorem ipsum </a:t>
            </a:r>
            <a:r>
              <a:rPr lang="en-GB" sz="1000" b="1" i="0" err="1">
                <a:solidFill>
                  <a:schemeClr val="accent1"/>
                </a:solidFill>
                <a:latin typeface="Trebuchet MS" panose="020B0703020202090204" pitchFamily="34" charset="0"/>
              </a:rPr>
              <a:t>dolor</a:t>
            </a:r>
            <a:r>
              <a:rPr lang="en-GB" sz="1000" b="1" i="0">
                <a:solidFill>
                  <a:schemeClr val="accent1"/>
                </a:solidFill>
                <a:latin typeface="Trebuchet MS" panose="020B0703020202090204" pitchFamily="34" charset="0"/>
              </a:rPr>
              <a:t>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4D8AA17-D42F-41F8-9A88-3E567875D3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83703" y="2449064"/>
            <a:ext cx="2469123" cy="202092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CC9130C-315A-4777-9FD9-3D41C6AF52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83702" y="1914100"/>
            <a:ext cx="2469123" cy="41467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.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7ECCAA5F-73B7-4071-8D16-8CE16DAABA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97897" y="622299"/>
            <a:ext cx="2627313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35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Layou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6"/>
            <a:ext cx="2721126" cy="1181609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BA39299-26CE-784A-B664-5B4B0E5895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13137" y="576000"/>
            <a:ext cx="6794601" cy="83871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/>
              <a:t>Headline observation: what do you want to be your client’s key takeaway from this chart? What do you want to draw attention to?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5310B005-7286-3548-9F37-5B6E6F91594F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013201" y="1743075"/>
            <a:ext cx="6794478" cy="3811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[chart]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E7E3BA-E812-4F6C-911A-F29CB8A47E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9437" y="2021227"/>
            <a:ext cx="2721126" cy="353343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Put some commentary on your charts in this box, maybe using bullet points.</a:t>
            </a:r>
          </a:p>
          <a:p>
            <a:pPr lvl="0"/>
            <a:endParaRPr lang="es-ES" noProof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465FCB7-5EE4-4DD5-AB62-3D718679C6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13200" y="1453091"/>
            <a:ext cx="6794539" cy="28998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1"/>
            <a:r>
              <a:rPr lang="en-GB"/>
              <a:t>Chart Title: clearly and simply label, to explain what data your chart shows</a:t>
            </a:r>
          </a:p>
        </p:txBody>
      </p:sp>
    </p:spTree>
    <p:extLst>
      <p:ext uri="{BB962C8B-B14F-4D97-AF65-F5344CB8AC3E}">
        <p14:creationId xmlns:p14="http://schemas.microsoft.com/office/powerpoint/2010/main" val="571527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dge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23EE58-10E8-4007-882A-8DD392E4047E}"/>
              </a:ext>
            </a:extLst>
          </p:cNvPr>
          <p:cNvSpPr/>
          <p:nvPr userDrawn="1"/>
        </p:nvSpPr>
        <p:spPr>
          <a:xfrm>
            <a:off x="7007234" y="0"/>
            <a:ext cx="3779839" cy="55546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541535" cy="914400"/>
          </a:xfrm>
          <a:prstGeom prst="rect">
            <a:avLst/>
          </a:prstGeom>
        </p:spPr>
        <p:txBody>
          <a:bodyPr lIns="0" rIns="0"/>
          <a:lstStyle>
            <a:lvl1pPr marL="0" marR="0" indent="0" algn="l" defTabSz="8571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  <a:p>
            <a:pPr marL="0" lvl="0" indent="0">
              <a:spcBef>
                <a:spcPts val="0"/>
              </a:spcBef>
              <a:buNone/>
            </a:pP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3704119-D255-495C-ACAC-E2C7DFF6D51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346" y="1290824"/>
            <a:ext cx="3255811" cy="386029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2"/>
            <a:r>
              <a:rPr lang="en-GB"/>
              <a:t>This is a good place to make a list or put some callouts of evidence, or another category of information.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7F0F74-BD68-4DDC-B06F-BC8CE2BD8D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21346" y="688844"/>
            <a:ext cx="3255811" cy="45415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400" b="1" baseline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ca-ES" noProof="0"/>
              <a:t>Tarifes Professionals</a:t>
            </a:r>
          </a:p>
          <a:p>
            <a:pPr lvl="2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81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3DC84A-5E7E-4228-9326-89CFBAAEA9E4}"/>
              </a:ext>
            </a:extLst>
          </p:cNvPr>
          <p:cNvSpPr/>
          <p:nvPr userDrawn="1"/>
        </p:nvSpPr>
        <p:spPr>
          <a:xfrm>
            <a:off x="1466850" y="1227910"/>
            <a:ext cx="8461375" cy="3540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47258-238F-114F-BE1E-F3C47ABD5FCA}"/>
              </a:ext>
            </a:extLst>
          </p:cNvPr>
          <p:cNvSpPr txBox="1"/>
          <p:nvPr/>
        </p:nvSpPr>
        <p:spPr>
          <a:xfrm>
            <a:off x="2627409" y="478609"/>
            <a:ext cx="984565" cy="1938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99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16702-AD8D-194D-B8C8-263576E31E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1291" y="1756954"/>
            <a:ext cx="5855511" cy="914400"/>
          </a:xfrm>
          <a:prstGeom prst="rect">
            <a:avLst/>
          </a:prstGeom>
        </p:spPr>
        <p:txBody>
          <a:bodyPr lIns="0" rIns="0"/>
          <a:lstStyle>
            <a:lvl1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982348-169D-424A-AC43-4F404E281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999" y="4039398"/>
            <a:ext cx="2393950" cy="34131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Créditos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655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Call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6A79C3-55C7-4559-825F-04A1CBA3BB3A}"/>
              </a:ext>
            </a:extLst>
          </p:cNvPr>
          <p:cNvSpPr/>
          <p:nvPr userDrawn="1"/>
        </p:nvSpPr>
        <p:spPr>
          <a:xfrm>
            <a:off x="2078037" y="622300"/>
            <a:ext cx="6121401" cy="4679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47258-238F-114F-BE1E-F3C47ABD5FCA}"/>
              </a:ext>
            </a:extLst>
          </p:cNvPr>
          <p:cNvSpPr txBox="1"/>
          <p:nvPr/>
        </p:nvSpPr>
        <p:spPr>
          <a:xfrm>
            <a:off x="2572864" y="684536"/>
            <a:ext cx="984565" cy="1938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99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16702-AD8D-194D-B8C8-263576E31E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9834" y="1883797"/>
            <a:ext cx="2393950" cy="2283254"/>
          </a:xfrm>
          <a:prstGeom prst="rect">
            <a:avLst/>
          </a:prstGeom>
        </p:spPr>
        <p:txBody>
          <a:bodyPr lIns="0" rIns="0"/>
          <a:lstStyle>
            <a:lvl1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0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982348-169D-424A-AC43-4F404E281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9834" y="4387850"/>
            <a:ext cx="2393950" cy="34131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Crédito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5FFC497-5DF2-BE41-8D7A-33C1B721D90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59464" y="1414942"/>
            <a:ext cx="3208518" cy="309466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0157B4-630B-4AF4-BE3E-7F64C15C8E6D}"/>
              </a:ext>
            </a:extLst>
          </p:cNvPr>
          <p:cNvSpPr txBox="1"/>
          <p:nvPr userDrawn="1"/>
        </p:nvSpPr>
        <p:spPr>
          <a:xfrm>
            <a:off x="2572864" y="684536"/>
            <a:ext cx="984565" cy="1938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99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08992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40">
            <a:extLst>
              <a:ext uri="{FF2B5EF4-FFF2-40B4-BE49-F238E27FC236}">
                <a16:creationId xmlns:a16="http://schemas.microsoft.com/office/drawing/2014/main" id="{F0BB1827-4FF9-474D-9FA7-1CC21322377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0088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5" name="Picture Placeholder 40">
            <a:extLst>
              <a:ext uri="{FF2B5EF4-FFF2-40B4-BE49-F238E27FC236}">
                <a16:creationId xmlns:a16="http://schemas.microsoft.com/office/drawing/2014/main" id="{4D0998A8-840D-E84E-B02E-EC64853F4A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18989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6" name="Picture Placeholder 40">
            <a:extLst>
              <a:ext uri="{FF2B5EF4-FFF2-40B4-BE49-F238E27FC236}">
                <a16:creationId xmlns:a16="http://schemas.microsoft.com/office/drawing/2014/main" id="{87D6ED75-1662-B44C-A1F4-AE95232CA04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47889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7" name="Picture Placeholder 40">
            <a:extLst>
              <a:ext uri="{FF2B5EF4-FFF2-40B4-BE49-F238E27FC236}">
                <a16:creationId xmlns:a16="http://schemas.microsoft.com/office/drawing/2014/main" id="{B68013E0-213D-D442-9626-CD4291290F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76789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D9FFEDD5-3D09-594C-A3E9-C06917698D36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60166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F1E611E4-EACC-E649-BDA8-6479EBBA9257}"/>
              </a:ext>
            </a:extLst>
          </p:cNvPr>
          <p:cNvSpPr>
            <a:spLocks noChangeAspect="1"/>
          </p:cNvSpPr>
          <p:nvPr/>
        </p:nvSpPr>
        <p:spPr>
          <a:xfrm rot="10800000">
            <a:off x="322292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0EFF85D3-6279-664A-A895-CE4496127F30}"/>
              </a:ext>
            </a:extLst>
          </p:cNvPr>
          <p:cNvSpPr>
            <a:spLocks noChangeAspect="1"/>
          </p:cNvSpPr>
          <p:nvPr/>
        </p:nvSpPr>
        <p:spPr>
          <a:xfrm rot="10800000">
            <a:off x="585182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E956305D-6149-7149-9A40-C933C6325FAD}"/>
              </a:ext>
            </a:extLst>
          </p:cNvPr>
          <p:cNvSpPr>
            <a:spLocks noChangeAspect="1"/>
          </p:cNvSpPr>
          <p:nvPr/>
        </p:nvSpPr>
        <p:spPr>
          <a:xfrm rot="10800000">
            <a:off x="848072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FE9A1D22-4EA1-9E4D-8262-8A8E43317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9" y="561467"/>
            <a:ext cx="2713890" cy="422381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000" cap="all" baseline="0" dirty="0" smtClean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402C2BF4-EDDF-7E42-994A-74876552F7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1667" y="396797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FB99A8C3-1529-3343-83D5-298ABC98F0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1667" y="4177490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2611A773-E579-8446-9FA1-D14646F2A5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1666" y="4384449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5FFD047E-1033-3B4E-8CFF-3C083F38B08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28580" y="3967972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B07F5720-3C0A-5347-A72E-4E1F504C1CE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28580" y="417749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FC5AAF47-A23B-594C-B569-5F9147F5522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28579" y="4384450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B6CD2F71-2544-0948-A44C-6C5E15E1CE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57481" y="3963036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D9ECE74F-4A6D-B542-A910-249FDA151C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857481" y="4172555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E0593F35-C0B0-1745-8305-D9402CE6A7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57480" y="4379514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8" name="Text Placeholder 15">
            <a:extLst>
              <a:ext uri="{FF2B5EF4-FFF2-40B4-BE49-F238E27FC236}">
                <a16:creationId xmlns:a16="http://schemas.microsoft.com/office/drawing/2014/main" id="{C37C4639-EAA4-7944-94BD-B622C55499F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84394" y="395810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9" name="Text Placeholder 15">
            <a:extLst>
              <a:ext uri="{FF2B5EF4-FFF2-40B4-BE49-F238E27FC236}">
                <a16:creationId xmlns:a16="http://schemas.microsoft.com/office/drawing/2014/main" id="{A1F4E43D-47EE-514A-B3F2-0A7DB55D23C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84394" y="4167620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80" name="Text Placeholder 15">
            <a:extLst>
              <a:ext uri="{FF2B5EF4-FFF2-40B4-BE49-F238E27FC236}">
                <a16:creationId xmlns:a16="http://schemas.microsoft.com/office/drawing/2014/main" id="{118E2FAE-AF33-0E41-9F5F-7454AE95D8B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84393" y="4374579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09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40">
            <a:extLst>
              <a:ext uri="{FF2B5EF4-FFF2-40B4-BE49-F238E27FC236}">
                <a16:creationId xmlns:a16="http://schemas.microsoft.com/office/drawing/2014/main" id="{F0BB1827-4FF9-474D-9FA7-1CC21322377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9604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5" name="Picture Placeholder 40">
            <a:extLst>
              <a:ext uri="{FF2B5EF4-FFF2-40B4-BE49-F238E27FC236}">
                <a16:creationId xmlns:a16="http://schemas.microsoft.com/office/drawing/2014/main" id="{4D0998A8-840D-E84E-B02E-EC64853F4A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8505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6" name="Picture Placeholder 40">
            <a:extLst>
              <a:ext uri="{FF2B5EF4-FFF2-40B4-BE49-F238E27FC236}">
                <a16:creationId xmlns:a16="http://schemas.microsoft.com/office/drawing/2014/main" id="{87D6ED75-1662-B44C-A1F4-AE95232CA04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167405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D9FFEDD5-3D09-594C-A3E9-C06917698D36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921182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F1E611E4-EACC-E649-BDA8-6479EBBA9257}"/>
              </a:ext>
            </a:extLst>
          </p:cNvPr>
          <p:cNvSpPr>
            <a:spLocks noChangeAspect="1"/>
          </p:cNvSpPr>
          <p:nvPr/>
        </p:nvSpPr>
        <p:spPr>
          <a:xfrm rot="10800000">
            <a:off x="4542442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0EFF85D3-6279-664A-A895-CE4496127F30}"/>
              </a:ext>
            </a:extLst>
          </p:cNvPr>
          <p:cNvSpPr>
            <a:spLocks noChangeAspect="1"/>
          </p:cNvSpPr>
          <p:nvPr/>
        </p:nvSpPr>
        <p:spPr>
          <a:xfrm rot="10800000">
            <a:off x="7171342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FE9A1D22-4EA1-9E4D-8262-8A8E43317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9" y="536194"/>
            <a:ext cx="2713890" cy="422381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000" cap="all" baseline="0" dirty="0" smtClean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402C2BF4-EDDF-7E42-994A-74876552F7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09605" y="396797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FB99A8C3-1529-3343-83D5-298ABC98F0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09605" y="4177490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2611A773-E579-8446-9FA1-D14646F2A5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09604" y="4384449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5FFD047E-1033-3B4E-8CFF-3C083F38B08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36518" y="3967972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B07F5720-3C0A-5347-A72E-4E1F504C1CE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36518" y="417749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FC5AAF47-A23B-594C-B569-5F9147F5522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36517" y="4384450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B6CD2F71-2544-0948-A44C-6C5E15E1CE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65419" y="3963036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D9ECE74F-4A6D-B542-A910-249FDA151C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65419" y="4172555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E0593F35-C0B0-1745-8305-D9402CE6A7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65418" y="4379514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7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One Column with Heading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12064" y="2137839"/>
            <a:ext cx="10295675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0"/>
            <a:endParaRPr lang="en-GB"/>
          </a:p>
          <a:p>
            <a:pPr lvl="6"/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19BC8B0-A21D-448A-9859-B7A449B84D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3" y="1673352"/>
            <a:ext cx="6984618" cy="40011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EED0977-4201-4707-AA5D-003D15A036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kern="1200" cap="all" baseline="0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57178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23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- Column with Subtitle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l" defTabSz="857178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49924" y="561467"/>
            <a:ext cx="6149723" cy="504685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F8D34E7-A747-4E2D-A52E-C1AD72AABE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2" y="1673352"/>
            <a:ext cx="3580701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4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2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4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51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wo Column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676400"/>
            <a:ext cx="4778123" cy="390144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21524" y="1676399"/>
            <a:ext cx="4778123" cy="390144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AC94C9F-0599-441F-B58C-19F015CEB0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4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wo Column with Subheading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12064" y="2137839"/>
            <a:ext cx="4807191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19BC8B0-A21D-448A-9859-B7A449B84D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2" y="1673352"/>
            <a:ext cx="4805793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E85F4124-28FB-45ED-98E1-EDEE951FB27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992365" y="2137839"/>
            <a:ext cx="4807191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1AEE238-5C90-4938-BA8B-16D1512E41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92366" y="1673351"/>
            <a:ext cx="4807282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GB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lvl="0" indent="0" algn="l" defTabSz="857178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EED0977-4201-4707-AA5D-003D15A036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17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hree Column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676400"/>
            <a:ext cx="3071243" cy="387826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ED8D1D51-B6C6-4D77-89C5-4B53B978AE2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118996" y="1676399"/>
            <a:ext cx="3071243" cy="387826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CF838EDC-4FC5-44E7-8854-0CF93356003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28404" y="1676400"/>
            <a:ext cx="3071243" cy="387826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EB806EF-27EC-4698-BF4F-F708F4C453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670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hree Column with Subheading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2137839"/>
            <a:ext cx="3071243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ED8D1D51-B6C6-4D77-89C5-4B53B978AE2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118996" y="2137839"/>
            <a:ext cx="3071243" cy="341682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CF838EDC-4FC5-44E7-8854-0CF93356003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28404" y="2137838"/>
            <a:ext cx="3071243" cy="34168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5D9936F-4CA2-4187-8301-53C3C9A37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462" y="1673352"/>
            <a:ext cx="3067369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F92C79-A047-4333-BAA6-E915952BC4C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2870" y="1673351"/>
            <a:ext cx="3067369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365F48B-1036-446F-933E-D6414477ED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28404" y="1673352"/>
            <a:ext cx="3079335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2E25AED-A564-4371-AD4F-09601615D8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0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2D28E5D2-35B9-4809-9996-173F5D139E81}"/>
              </a:ext>
            </a:extLst>
          </p:cNvPr>
          <p:cNvGrpSpPr/>
          <p:nvPr userDrawn="1"/>
        </p:nvGrpSpPr>
        <p:grpSpPr>
          <a:xfrm>
            <a:off x="0" y="5701416"/>
            <a:ext cx="11430000" cy="716144"/>
            <a:chOff x="0" y="4624251"/>
            <a:chExt cx="9144000" cy="519249"/>
          </a:xfrm>
          <a:solidFill>
            <a:schemeClr val="bg2">
              <a:lumMod val="10000"/>
            </a:schemeClr>
          </a:solidFill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3237AE8-7F4B-45FE-B16A-A7FD561526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4624251"/>
              <a:ext cx="9144000" cy="519249"/>
            </a:xfrm>
            <a:prstGeom prst="rect">
              <a:avLst/>
            </a:prstGeom>
            <a:grp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pic>
          <p:nvPicPr>
            <p:cNvPr id="9" name="Imagen 8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0954FFA1-FF97-4931-A527-7C1490659A21}"/>
                </a:ext>
              </a:extLst>
            </p:cNvPr>
            <p:cNvPicPr/>
            <p:nvPr/>
          </p:nvPicPr>
          <p:blipFill>
            <a:blip r:embed="rId40"/>
            <a:stretch>
              <a:fillRect/>
            </a:stretch>
          </p:blipFill>
          <p:spPr>
            <a:xfrm>
              <a:off x="7246370" y="4723853"/>
              <a:ext cx="1509260" cy="340866"/>
            </a:xfrm>
            <a:prstGeom prst="rect">
              <a:avLst/>
            </a:prstGeom>
            <a:grpFill/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8E49846-B241-486E-A9E6-21782CF4BB93}"/>
                </a:ext>
              </a:extLst>
            </p:cNvPr>
            <p:cNvPicPr/>
            <p:nvPr/>
          </p:nvPicPr>
          <p:blipFill>
            <a:blip r:embed="rId41"/>
            <a:stretch>
              <a:fillRect/>
            </a:stretch>
          </p:blipFill>
          <p:spPr>
            <a:xfrm>
              <a:off x="241163" y="4745767"/>
              <a:ext cx="1195751" cy="31895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303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84" r:id="rId2"/>
    <p:sldLayoutId id="2147483715" r:id="rId3"/>
    <p:sldLayoutId id="2147483783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36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6" r:id="rId33"/>
    <p:sldLayoutId id="2147483757" r:id="rId34"/>
    <p:sldLayoutId id="2147483760" r:id="rId35"/>
    <p:sldLayoutId id="2147483761" r:id="rId36"/>
    <p:sldLayoutId id="2147483766" r:id="rId37"/>
    <p:sldLayoutId id="2147483767" r:id="rId38"/>
  </p:sldLayoutIdLst>
  <p:hf hdr="0" dt="0"/>
  <p:txStyles>
    <p:titleStyle>
      <a:lvl1pPr algn="l" defTabSz="857178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295" indent="-214295" algn="l" defTabSz="857178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884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474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063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3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242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5831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420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009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589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178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767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357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6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536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125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8714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9" orient="horz" pos="3499" userDrawn="1">
          <p15:clr>
            <a:srgbClr val="F26B43"/>
          </p15:clr>
        </p15:guide>
        <p15:guide id="30" pos="742" userDrawn="1">
          <p15:clr>
            <a:srgbClr val="F26B43"/>
          </p15:clr>
        </p15:guide>
        <p15:guide id="31" pos="379" userDrawn="1">
          <p15:clr>
            <a:srgbClr val="F26B43"/>
          </p15:clr>
        </p15:guide>
        <p15:guide id="32" pos="924" userDrawn="1">
          <p15:clr>
            <a:srgbClr val="F26B43"/>
          </p15:clr>
        </p15:guide>
        <p15:guide id="33" pos="1309" userDrawn="1">
          <p15:clr>
            <a:srgbClr val="F26B43"/>
          </p15:clr>
        </p15:guide>
        <p15:guide id="34" pos="1491" userDrawn="1">
          <p15:clr>
            <a:srgbClr val="F26B43"/>
          </p15:clr>
        </p15:guide>
        <p15:guide id="35" pos="1854" userDrawn="1">
          <p15:clr>
            <a:srgbClr val="F26B43"/>
          </p15:clr>
        </p15:guide>
        <p15:guide id="36" pos="2035" userDrawn="1">
          <p15:clr>
            <a:srgbClr val="F26B43"/>
          </p15:clr>
        </p15:guide>
        <p15:guide id="37" pos="2398" userDrawn="1">
          <p15:clr>
            <a:srgbClr val="F26B43"/>
          </p15:clr>
        </p15:guide>
        <p15:guide id="38" pos="2579" userDrawn="1">
          <p15:clr>
            <a:srgbClr val="F26B43"/>
          </p15:clr>
        </p15:guide>
        <p15:guide id="39" pos="2942" userDrawn="1">
          <p15:clr>
            <a:srgbClr val="F26B43"/>
          </p15:clr>
        </p15:guide>
        <p15:guide id="40" pos="3124" userDrawn="1">
          <p15:clr>
            <a:srgbClr val="F26B43"/>
          </p15:clr>
        </p15:guide>
        <p15:guide id="41" pos="3509" userDrawn="1">
          <p15:clr>
            <a:srgbClr val="F26B43"/>
          </p15:clr>
        </p15:guide>
        <p15:guide id="42" pos="3691" userDrawn="1">
          <p15:clr>
            <a:srgbClr val="F26B43"/>
          </p15:clr>
        </p15:guide>
        <p15:guide id="43" pos="4054" userDrawn="1">
          <p15:clr>
            <a:srgbClr val="F26B43"/>
          </p15:clr>
        </p15:guide>
        <p15:guide id="44" pos="4235" userDrawn="1">
          <p15:clr>
            <a:srgbClr val="F26B43"/>
          </p15:clr>
        </p15:guide>
        <p15:guide id="45" pos="4598" userDrawn="1">
          <p15:clr>
            <a:srgbClr val="F26B43"/>
          </p15:clr>
        </p15:guide>
        <p15:guide id="46" pos="4779" userDrawn="1">
          <p15:clr>
            <a:srgbClr val="F26B43"/>
          </p15:clr>
        </p15:guide>
        <p15:guide id="47" pos="5165" userDrawn="1">
          <p15:clr>
            <a:srgbClr val="F26B43"/>
          </p15:clr>
        </p15:guide>
        <p15:guide id="48" pos="5346" userDrawn="1">
          <p15:clr>
            <a:srgbClr val="F26B43"/>
          </p15:clr>
        </p15:guide>
        <p15:guide id="49" pos="5709" userDrawn="1">
          <p15:clr>
            <a:srgbClr val="F26B43"/>
          </p15:clr>
        </p15:guide>
        <p15:guide id="50" pos="5891" userDrawn="1">
          <p15:clr>
            <a:srgbClr val="F26B43"/>
          </p15:clr>
        </p15:guide>
        <p15:guide id="51" pos="6254" userDrawn="1">
          <p15:clr>
            <a:srgbClr val="F26B43"/>
          </p15:clr>
        </p15:guide>
        <p15:guide id="52" pos="6435" userDrawn="1">
          <p15:clr>
            <a:srgbClr val="F26B43"/>
          </p15:clr>
        </p15:guide>
        <p15:guide id="53" pos="6798" userDrawn="1">
          <p15:clr>
            <a:srgbClr val="F26B43"/>
          </p15:clr>
        </p15:guide>
        <p15:guide id="54" orient="horz" pos="392" userDrawn="1">
          <p15:clr>
            <a:srgbClr val="F26B43"/>
          </p15:clr>
        </p15:guide>
        <p15:guide id="55" orient="horz" pos="3817" userDrawn="1">
          <p15:clr>
            <a:srgbClr val="F26B43"/>
          </p15:clr>
        </p15:guide>
        <p15:guide id="56" orient="horz" pos="38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11" Type="http://schemas.microsoft.com/office/2007/relationships/hdphoto" Target="../media/hdphoto6.wdp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1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3.wdp"/><Relationship Id="rId3" Type="http://schemas.openxmlformats.org/officeDocument/2006/relationships/image" Target="../media/image51.jpeg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1.wdp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microsoft.com/office/2007/relationships/hdphoto" Target="../media/hdphoto1.wdp"/><Relationship Id="rId10" Type="http://schemas.microsoft.com/office/2007/relationships/hdphoto" Target="../media/hdphoto12.wdp"/><Relationship Id="rId4" Type="http://schemas.openxmlformats.org/officeDocument/2006/relationships/image" Target="../media/image52.png"/><Relationship Id="rId9" Type="http://schemas.openxmlformats.org/officeDocument/2006/relationships/image" Target="../media/image47.png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jpe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microsoft.com/office/2007/relationships/hdphoto" Target="../media/hdphoto14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microsoft.com/office/2007/relationships/hdphoto" Target="../media/hdphoto15.wdp"/><Relationship Id="rId4" Type="http://schemas.openxmlformats.org/officeDocument/2006/relationships/image" Target="../media/image57.jpe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8.png"/><Relationship Id="rId3" Type="http://schemas.openxmlformats.org/officeDocument/2006/relationships/image" Target="../media/image10.png"/><Relationship Id="rId7" Type="http://schemas.openxmlformats.org/officeDocument/2006/relationships/image" Target="../media/image64.png"/><Relationship Id="rId12" Type="http://schemas.microsoft.com/office/2007/relationships/hdphoto" Target="../media/hdphoto17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6.wdp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5" Type="http://schemas.openxmlformats.org/officeDocument/2006/relationships/image" Target="../media/image69.png"/><Relationship Id="rId10" Type="http://schemas.openxmlformats.org/officeDocument/2006/relationships/image" Target="../media/image66.png"/><Relationship Id="rId4" Type="http://schemas.microsoft.com/office/2007/relationships/hdphoto" Target="../media/hdphoto1.wdp"/><Relationship Id="rId9" Type="http://schemas.openxmlformats.org/officeDocument/2006/relationships/image" Target="../media/image65.png"/><Relationship Id="rId14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9.wdp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comunica.limpiezaresiduos@madrid.es" TargetMode="External"/><Relationship Id="rId13" Type="http://schemas.openxmlformats.org/officeDocument/2006/relationships/image" Target="../media/image80.png"/><Relationship Id="rId3" Type="http://schemas.openxmlformats.org/officeDocument/2006/relationships/hyperlink" Target="http://www.conerrede.es/" TargetMode="External"/><Relationship Id="rId7" Type="http://schemas.openxmlformats.org/officeDocument/2006/relationships/hyperlink" Target="http://www.remad.es/" TargetMode="External"/><Relationship Id="rId12" Type="http://schemas.openxmlformats.org/officeDocument/2006/relationships/image" Target="../media/image79.svg"/><Relationship Id="rId2" Type="http://schemas.openxmlformats.org/officeDocument/2006/relationships/image" Target="../media/image75.png"/><Relationship Id="rId16" Type="http://schemas.openxmlformats.org/officeDocument/2006/relationships/image" Target="../media/image83.sv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madrid.es/puntoslimpios" TargetMode="External"/><Relationship Id="rId11" Type="http://schemas.openxmlformats.org/officeDocument/2006/relationships/image" Target="../media/image78.png"/><Relationship Id="rId5" Type="http://schemas.openxmlformats.org/officeDocument/2006/relationships/hyperlink" Target="http://www.madrid.es/reciclaje" TargetMode="External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4" Type="http://schemas.openxmlformats.org/officeDocument/2006/relationships/hyperlink" Target="http://www.aciertaconlaorganica.es/" TargetMode="External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jpeg"/><Relationship Id="rId11" Type="http://schemas.openxmlformats.org/officeDocument/2006/relationships/image" Target="../media/image10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B40145D-B87B-4B3B-96C2-EF9500685FE9}"/>
              </a:ext>
            </a:extLst>
          </p:cNvPr>
          <p:cNvSpPr/>
          <p:nvPr/>
        </p:nvSpPr>
        <p:spPr>
          <a:xfrm>
            <a:off x="5255948" y="0"/>
            <a:ext cx="6163056" cy="567409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err="1">
              <a:solidFill>
                <a:schemeClr val="bg1"/>
              </a:solidFill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9891C257-EBD3-48EE-8255-A95601906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2" b="11703"/>
          <a:stretch/>
        </p:blipFill>
        <p:spPr>
          <a:xfrm>
            <a:off x="5255948" y="1558888"/>
            <a:ext cx="6174052" cy="4115202"/>
          </a:xfrm>
          <a:prstGeom prst="rect">
            <a:avLst/>
          </a:prstGeom>
        </p:spPr>
      </p:pic>
      <p:pic>
        <p:nvPicPr>
          <p:cNvPr id="3" name="Imagen 2" descr="Imagen que contiene competencia de atletismo, baloncesto, collar&#10;&#10;Descripción generada automáticamente">
            <a:extLst>
              <a:ext uri="{FF2B5EF4-FFF2-40B4-BE49-F238E27FC236}">
                <a16:creationId xmlns:a16="http://schemas.microsoft.com/office/drawing/2014/main" id="{DAAF6BBF-9B3D-4582-AC7F-0D3912E42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91751"/>
            <a:ext cx="4535424" cy="5548732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C91F71C8-6AA8-4829-8432-8949550B3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102" y="1712246"/>
            <a:ext cx="3577957" cy="2588728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F5938D8-7ACE-49E0-A97B-4EF8F0ACD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8299" y="186104"/>
            <a:ext cx="5515356" cy="1367854"/>
          </a:xfrm>
        </p:spPr>
        <p:txBody>
          <a:bodyPr/>
          <a:lstStyle/>
          <a:p>
            <a:pPr algn="ctr"/>
            <a:r>
              <a:rPr lang="es-ES" sz="4000">
                <a:latin typeface="+mj-lt"/>
                <a:cs typeface="Calibri" panose="020F0502020204030204" pitchFamily="34" charset="0"/>
              </a:rPr>
              <a:t>DON SIMPLÓN NECESITA COLABORACIÓN</a:t>
            </a:r>
          </a:p>
        </p:txBody>
      </p:sp>
    </p:spTree>
    <p:extLst>
      <p:ext uri="{BB962C8B-B14F-4D97-AF65-F5344CB8AC3E}">
        <p14:creationId xmlns:p14="http://schemas.microsoft.com/office/powerpoint/2010/main" val="2999644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ojas y basura, en un parque infantil de Valdespartera | Noticias de  Zaragoza en Heraldo.es">
            <a:extLst>
              <a:ext uri="{FF2B5EF4-FFF2-40B4-BE49-F238E27FC236}">
                <a16:creationId xmlns:a16="http://schemas.microsoft.com/office/drawing/2014/main" id="{D65DA373-E781-B42B-9B7E-E18999A0B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77" y="1776129"/>
            <a:ext cx="3840069" cy="2877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654E3B6-C65C-45C6-A7E8-D67E5E233C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2" y="622300"/>
            <a:ext cx="5113337" cy="914400"/>
          </a:xfrm>
        </p:spPr>
        <p:txBody>
          <a:bodyPr lIns="0" tIns="45720" rIns="0" bIns="45720">
            <a:normAutofit/>
          </a:bodyPr>
          <a:lstStyle/>
          <a:p>
            <a:pPr marL="10795"/>
            <a:r>
              <a:rPr lang="es-ES"/>
              <a:t>¿QUEREIS VER EL PARQUE EN EL QUE JUEGO?</a:t>
            </a:r>
            <a:endParaRPr lang="en-GB"/>
          </a:p>
        </p:txBody>
      </p:sp>
      <p:pic>
        <p:nvPicPr>
          <p:cNvPr id="3" name="Imagen 2" descr="Imagen que contiene exterior, pasto, edificio, frente&#10;&#10;Descripción generada automáticamente">
            <a:extLst>
              <a:ext uri="{FF2B5EF4-FFF2-40B4-BE49-F238E27FC236}">
                <a16:creationId xmlns:a16="http://schemas.microsoft.com/office/drawing/2014/main" id="{2A1D6D53-FC78-4F87-BF3F-756040B46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63" y="1667824"/>
            <a:ext cx="5852172" cy="309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Forma&#10;&#10;Descripción generada automáticamente">
            <a:extLst>
              <a:ext uri="{FF2B5EF4-FFF2-40B4-BE49-F238E27FC236}">
                <a16:creationId xmlns:a16="http://schemas.microsoft.com/office/drawing/2014/main" id="{1C885E1C-CB4C-7637-F1C6-E14B9BF83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00" r="8702"/>
          <a:stretch/>
        </p:blipFill>
        <p:spPr>
          <a:xfrm>
            <a:off x="8413642" y="335665"/>
            <a:ext cx="2610000" cy="201257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38288" y="2110042"/>
            <a:ext cx="7641582" cy="1166826"/>
          </a:xfrm>
        </p:spPr>
        <p:txBody>
          <a:bodyPr lIns="0" tIns="45720" rIns="0" bIns="45720" anchor="t"/>
          <a:lstStyle/>
          <a:p>
            <a:pPr marL="10795" algn="ctr"/>
            <a:r>
              <a:rPr lang="es-ES" sz="3600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“RECICLA, RECICLA Y EN EL CONTENEDOR </a:t>
            </a:r>
            <a:r>
              <a:rPr lang="es-ES" sz="3600" b="1">
                <a:solidFill>
                  <a:srgbClr val="EE8E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NARANJA</a:t>
            </a:r>
            <a:r>
              <a:rPr lang="es-ES" sz="3600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 TERMINA”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C46CF0C-317B-47A8-DF2D-E45CD911960C}"/>
              </a:ext>
            </a:extLst>
          </p:cNvPr>
          <p:cNvSpPr txBox="1">
            <a:spLocks/>
          </p:cNvSpPr>
          <p:nvPr/>
        </p:nvSpPr>
        <p:spPr>
          <a:xfrm>
            <a:off x="611167" y="618750"/>
            <a:ext cx="7560559" cy="914400"/>
          </a:xfrm>
          <a:prstGeom prst="rect">
            <a:avLst/>
          </a:prstGeom>
        </p:spPr>
        <p:txBody>
          <a:bodyPr lIns="0" tIns="45720" rIns="0" bIns="45720" anchor="t"/>
          <a:lstStyle>
            <a:lvl1pPr marL="11113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"/>
            <a:r>
              <a:rPr lang="es-ES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  <a:cs typeface="Calibri"/>
              </a:rPr>
              <a:t>¿DÓNDE CREEIS QUE DEBEMOS TIRAR LOS PAÑUELOS USADOS, PAÑALES O JUGUETES ROTOS?  </a:t>
            </a:r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5EF9BC85-F9B5-4C75-C833-05EE0EECE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249" y="3391861"/>
            <a:ext cx="2005501" cy="150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8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3D93C28-933C-4FAA-B364-9E663DD96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4167" l="9000" r="92500">
                        <a14:foregroundMark x1="29500" y1="13167" x2="29500" y2="13167"/>
                        <a14:foregroundMark x1="75333" y1="11333" x2="75333" y2="11333"/>
                        <a14:foregroundMark x1="80833" y1="58500" x2="80833" y2="58500"/>
                        <a14:foregroundMark x1="87833" y1="77833" x2="87833" y2="77833"/>
                        <a14:foregroundMark x1="37000" y1="86333" x2="37000" y2="86333"/>
                        <a14:foregroundMark x1="40333" y1="94333" x2="40333" y2="94333"/>
                        <a14:foregroundMark x1="39833" y1="9500" x2="39833" y2="9500"/>
                        <a14:foregroundMark x1="27667" y1="7667" x2="27667" y2="7667"/>
                        <a14:foregroundMark x1="71667" y1="6667" x2="71667" y2="6667"/>
                        <a14:foregroundMark x1="92500" y1="76500" x2="92500" y2="76500"/>
                        <a14:foregroundMark x1="9000" y1="60500" x2="9000" y2="6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601777" flipH="1">
            <a:off x="9961047" y="3467915"/>
            <a:ext cx="2146599" cy="2146599"/>
          </a:xfrm>
          <a:prstGeom prst="rect">
            <a:avLst/>
          </a:prstGeom>
        </p:spPr>
      </p:pic>
      <p:pic>
        <p:nvPicPr>
          <p:cNvPr id="24" name="Imagen 23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B47E8C-EFAB-7EF7-6148-B3249A5F31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580" b="8167"/>
          <a:stretch/>
        </p:blipFill>
        <p:spPr>
          <a:xfrm>
            <a:off x="252006" y="2694078"/>
            <a:ext cx="2340139" cy="2886823"/>
          </a:xfrm>
          <a:prstGeom prst="rect">
            <a:avLst/>
          </a:prstGeom>
        </p:spPr>
      </p:pic>
      <p:pic>
        <p:nvPicPr>
          <p:cNvPr id="22" name="12 Imagen">
            <a:extLst>
              <a:ext uri="{FF2B5EF4-FFF2-40B4-BE49-F238E27FC236}">
                <a16:creationId xmlns:a16="http://schemas.microsoft.com/office/drawing/2014/main" id="{7E2DE65E-A844-1D4D-CCF0-0EF5F35C9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8" t="29384" r="41325" b="28126"/>
          <a:stretch/>
        </p:blipFill>
        <p:spPr>
          <a:xfrm>
            <a:off x="7271117" y="1755018"/>
            <a:ext cx="2340139" cy="3881239"/>
          </a:xfrm>
          <a:prstGeom prst="rect">
            <a:avLst/>
          </a:prstGeom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553F60E8-4755-98D0-7DE6-444DA063E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5586" y="124232"/>
            <a:ext cx="1821189" cy="1369718"/>
          </a:xfrm>
          <a:prstGeom prst="rect">
            <a:avLst/>
          </a:prstGeom>
        </p:spPr>
      </p:pic>
      <p:pic>
        <p:nvPicPr>
          <p:cNvPr id="16" name="Imagen 6">
            <a:extLst>
              <a:ext uri="{FF2B5EF4-FFF2-40B4-BE49-F238E27FC236}">
                <a16:creationId xmlns:a16="http://schemas.microsoft.com/office/drawing/2014/main" id="{CF289766-95BF-716C-0A07-A2155128E46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62003" y="3078128"/>
            <a:ext cx="2852997" cy="258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6B5FFE0-E287-B27A-2D33-63A10B3373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7657" y="2031877"/>
            <a:ext cx="1338537" cy="819513"/>
          </a:xfrm>
          <a:prstGeom prst="rect">
            <a:avLst/>
          </a:prstGeom>
        </p:spPr>
      </p:pic>
      <p:pic>
        <p:nvPicPr>
          <p:cNvPr id="19" name="Imagen 18" descr="Imagen que contiene interior, gabinete, persona, tabla&#10;&#10;Descripción generada automáticamente">
            <a:extLst>
              <a:ext uri="{FF2B5EF4-FFF2-40B4-BE49-F238E27FC236}">
                <a16:creationId xmlns:a16="http://schemas.microsoft.com/office/drawing/2014/main" id="{A869302F-3FF7-5443-979F-F0EA8B485F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72" b="86401" l="38047" r="73047">
                        <a14:foregroundMark x1="54375" y1="86401" x2="54375" y2="86401"/>
                        <a14:foregroundMark x1="73047" y1="37397" x2="73047" y2="37397"/>
                        <a14:foregroundMark x1="72813" y1="45604" x2="72813" y2="45604"/>
                        <a14:foregroundMark x1="72813" y1="62603" x2="72813" y2="62603"/>
                        <a14:foregroundMark x1="70234" y1="72216" x2="70234" y2="72216"/>
                        <a14:foregroundMark x1="68828" y1="76202" x2="68828" y2="76202"/>
                        <a14:foregroundMark x1="38047" y1="31067" x2="38047" y2="31067"/>
                        <a14:foregroundMark x1="53438" y1="11841" x2="53438" y2="11841"/>
                        <a14:foregroundMark x1="56719" y1="7620" x2="56719" y2="7620"/>
                        <a14:foregroundMark x1="55781" y1="10082" x2="55781" y2="10082"/>
                        <a14:foregroundMark x1="59375" y1="6565" x2="59375" y2="6565"/>
                        <a14:foregroundMark x1="54141" y1="6565" x2="54141" y2="6565"/>
                        <a14:foregroundMark x1="61719" y1="6565" x2="61719" y2="6565"/>
                        <a14:foregroundMark x1="61250" y1="1172" x2="61250" y2="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6703" r="22656" b="6037"/>
          <a:stretch/>
        </p:blipFill>
        <p:spPr>
          <a:xfrm>
            <a:off x="3210926" y="301861"/>
            <a:ext cx="1210665" cy="1638396"/>
          </a:xfrm>
          <a:prstGeom prst="rect">
            <a:avLst/>
          </a:prstGeom>
        </p:spPr>
      </p:pic>
      <p:pic>
        <p:nvPicPr>
          <p:cNvPr id="21" name="Picture 10" descr="Tirita pvc rectangular Caja 100 unidades">
            <a:extLst>
              <a:ext uri="{FF2B5EF4-FFF2-40B4-BE49-F238E27FC236}">
                <a16:creationId xmlns:a16="http://schemas.microsoft.com/office/drawing/2014/main" id="{91AB77E1-3A93-BA3E-5E14-486DC63F8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56" b="89778" l="9778" r="89778">
                        <a14:foregroundMark x1="24017" y1="8000" x2="23111" y2="7556"/>
                        <a14:foregroundMark x1="45778" y1="18667" x2="24017" y2="8000"/>
                        <a14:foregroundMark x1="23933" y1="8000" x2="45333" y2="19556"/>
                        <a14:foregroundMark x1="23111" y1="7556" x2="23933" y2="8000"/>
                        <a14:foregroundMark x1="45333" y1="19556" x2="45778" y2="19556"/>
                        <a14:backgroundMark x1="22222" y1="8000" x2="22222" y2="8000"/>
                        <a14:backgroundMark x1="21778" y1="9778" x2="22222" y2="4444"/>
                        <a14:backgroundMark x1="23111" y1="9333" x2="23111" y2="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8" y="916093"/>
            <a:ext cx="1411297" cy="14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1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494 L 2.22222E-6 0.00518 C -0.00042 -0.01333 -0.00278 -0.04988 0.00125 -0.06864 C 0.00569 -0.08914 0.01666 -0.10395 0.02805 -0.1121 C 0.0393 -0.12 0.05125 -0.12247 0.06305 -0.12593 C 0.07764 -0.12543 0.0925 -0.12642 0.10722 -0.1242 C 0.11791 -0.12222 0.12819 -0.11383 0.13764 -0.10617 C 0.14222 -0.10247 0.14736 -0.09951 0.15153 -0.09432 C 0.16208 -0.08148 0.18194 -0.05235 0.18194 -0.0521 C 0.18389 -0.04741 0.18597 -0.04222 0.18778 -0.03654 C 0.19583 -0.01087 0.1975 -0.00296 0.20403 0.02296 C 0.20514 0.03259 0.20625 0.04296 0.2075 0.05259 C 0.20847 0.06123 0.21 0.06988 0.21097 0.07852 C 0.21861 0.1516 0.20916 0.0758 0.21555 0.12642 C 0.22472 0.01284 0.21403 0.14 0.22264 0.05086 C 0.22583 0.0158 0.22514 0.00049 0.23194 -0.02864 C 0.23472 -0.04099 0.23875 -0.05383 0.24472 -0.06247 C 0.24986 -0.06988 0.25444 -0.08025 0.26111 -0.08222 C 0.27305 -0.08617 0.27847 -0.08815 0.29125 -0.09012 C 0.29722 -0.09111 0.30305 -0.09185 0.30889 -0.09235 C 0.32555 -0.09012 0.34236 -0.08988 0.35903 -0.08642 C 0.36347 -0.08543 0.36764 -0.08173 0.37166 -0.07852 C 0.38028 -0.07111 0.38778 -0.06025 0.395 -0.05062 C 0.40403 -0.02519 0.39264 -0.05654 0.40333 -0.03087 C 0.40597 -0.02395 0.40805 -0.0163 0.41014 -0.00889 C 0.41097 -0.00296 0.4118 0.00321 0.4125 0.00889 C 0.41305 0.01309 0.41319 0.01679 0.41375 0.02099 C 0.4143 0.02568 0.41528 0.03012 0.41597 0.03481 C 0.41653 0.04543 0.41666 0.0558 0.41722 0.06667 C 0.41736 0.07062 0.41805 0.07457 0.41847 0.07852 C 0.41889 0.08444 0.41916 0.09037 0.41958 0.09654 C 0.41986 0.09037 0.42014 0.08444 0.42069 0.07852 C 0.42208 0.05975 0.42305 0.04864 0.42528 0.03086 C 0.42653 0.02271 0.42722 0.01457 0.42889 0.00691 C 0.43069 -0.00124 0.43347 -0.00889 0.43597 -0.01679 C 0.43694 -0.02568 0.43903 -0.0442 0.44166 -0.05235 C 0.445 -0.06296 0.44944 -0.07235 0.45333 -0.08222 C 0.45847 -0.09531 0.46028 -0.10074 0.46833 -0.11012 C 0.47097 -0.11309 0.48916 -0.13531 0.49875 -0.14 C 0.50416 -0.14247 0.51833 -0.14691 0.52319 -0.1479 C 0.52861 -0.14889 0.53416 -0.14889 0.53944 -0.14988 C 0.54528 -0.15087 0.55125 -0.15235 0.55708 -0.15358 C 0.57569 -0.15235 0.5943 -0.15185 0.61305 -0.14988 C 0.62472 -0.14864 0.62541 -0.14617 0.63514 -0.14198 C 0.63861 -0.1405 0.64208 -0.13926 0.64569 -0.13778 C 0.64861 -0.13457 0.65208 -0.13185 0.65486 -0.1279 C 0.66069 -0.12025 0.66208 -0.1163 0.66541 -0.10617 C 0.66625 -0.10346 0.66722 -0.10099 0.66778 -0.09803 C 0.66875 -0.09383 0.6693 -0.08889 0.67 -0.08445 C 0.67083 -0.08025 0.67153 -0.07654 0.6725 -0.07235 C 0.67278 -0.06766 0.67305 -0.06321 0.67347 -0.05852 C 0.67583 -0.03482 0.67653 -0.03457 0.67833 -0.00889 C 0.67986 0.01753 0.67875 0.01407 0.68055 0.03876 C 0.68083 0.04222 0.68125 0.04543 0.68166 0.04889 C 0.68222 0.0558 0.6825 0.06321 0.68291 0.07037 C 0.68416 0.09259 0.68403 0.08173 0.68403 0.09432 " pathEditMode="relative" rAng="0" ptsTypes="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39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34568E-6 L 2.22222E-6 0.0005 C 0.00069 -0.02173 0.00055 -0.04345 0.00222 -0.06518 C 0.00361 -0.08469 0.00916 -0.10049 0.01611 -0.11531 C 0.02069 -0.12469 0.02555 -0.13432 0.03139 -0.14099 C 0.03847 -0.14938 0.06236 -0.15432 0.06861 -0.15629 C 0.08097 -0.15555 0.09333 -0.15605 0.10583 -0.15407 C 0.11514 -0.15234 0.12444 -0.14913 0.13375 -0.14543 C 0.14708 -0.13975 0.16347 -0.13111 0.17555 -0.11728 C 0.17903 -0.11308 0.18166 -0.10716 0.18486 -0.10197 C 0.18847 -0.08815 0.19555 -0.06642 0.19528 -0.04987 C 0.195 -0.03629 0.19403 -0.02271 0.19069 -0.01086 C 0.18472 0.01111 0.16528 0.02741 0.15472 0.03284 C 0.14778 0.0358 0.14055 0.03408 0.13375 0.03457 C 0.12944 0.03284 0.12444 0.03309 0.12083 0.02815 C 0.10972 0.01408 0.10889 -0.01086 0.10583 -0.03259 C 0.10472 -0.07382 0.10194 -0.10197 0.11166 -0.14321 C 0.11389 -0.15284 0.11972 -0.15876 0.1243 -0.16494 C 0.1325 -0.17555 0.14097 -0.18592 0.14986 -0.19308 C 0.15778 -0.1995 0.18569 -0.20296 0.19194 -0.20395 C 0.20166 -0.20123 0.21153 -0.20074 0.22083 -0.19531 C 0.22986 -0.19037 0.23889 -0.18395 0.24639 -0.17358 C 0.25416 -0.16345 0.26055 -0.15061 0.26639 -0.13703 C 0.27528 -0.11531 0.28208 -0.06963 0.28611 -0.04765 C 0.28653 -0.0242 0.29333 0.01803 0.2768 0.03457 C 0.26875 0.04272 0.25889 0.0405 0.25 0.04346 C 0.24444 0.04198 0.23819 0.04494 0.23375 0.03901 C 0.1993 -0.00741 0.21708 -0.07555 0.22916 -0.14543 C 0.23375 -0.17308 0.255 -0.21506 0.27097 -0.22568 C 0.28208 -0.23308 0.2943 -0.23308 0.30583 -0.23654 C 0.31819 -0.23531 0.33111 -0.23802 0.34305 -0.2321 C 0.35639 -0.22568 0.36764 -0.20963 0.38028 -0.1995 C 0.39222 -0.19012 0.40389 -0.17975 0.41639 -0.17358 C 0.44986 -0.15703 0.47111 -0.15778 0.50472 -0.15407 C 0.53791 -0.16024 0.59139 -0.12839 0.60833 -0.1995 C 0.61055 -0.20889 0.60986 -0.21975 0.61083 -0.22987 C 0.60833 -0.24444 0.60791 -0.26049 0.60375 -0.27333 C 0.59333 -0.30494 0.57889 -0.31111 0.56069 -0.31679 C 0.55305 -0.31901 0.54514 -0.31827 0.53736 -0.31876 C 0.53166 -0.31827 0.52028 -0.32197 0.51639 -0.30815 C 0.5143 -0.30074 0.51416 -0.2921 0.51305 -0.2842 C 0.51541 -0.11605 0.51028 -0.25629 0.51764 -0.17802 C 0.51958 -0.15778 0.52222 -0.11728 0.52222 -0.11728 C 0.52278 -0.09827 0.52291 -0.0795 0.52347 -0.06074 C 0.52375 -0.05061 0.52403 -0.04024 0.52472 -0.03037 C 0.525 -0.02395 0.52555 -0.01753 0.52569 -0.01086 C 0.52583 -0.00592 0.52569 -0.00074 0.52569 0.0042 " pathEditMode="relative" rAng="0" ptsTypes="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42" y="-13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83951E-6 L 1.11111E-6 0.00024 C 0.01403 -0.00173 0.02805 -0.00519 0.04236 -0.00568 C 0.08972 -0.0079 0.1375 -0.00124 0.18472 -0.00741 C 0.19458 -0.00889 0.20236 -0.02148 0.21125 -0.02864 C 0.21458 -0.04346 0.22055 -0.05704 0.22153 -0.07309 C 0.22375 -0.10963 0.22 -0.12864 0.20083 -0.14198 C 0.19542 -0.14568 0.1893 -0.14469 0.18361 -0.14593 C 0.17736 -0.14519 0.17083 -0.14815 0.16514 -0.14395 C 0.15222 -0.13383 0.15111 -0.10692 0.14805 -0.08815 C 0.14708 -0.05111 0.14458 -0.02 0.15264 0.01753 C 0.16444 0.07185 0.18514 0.11654 0.2043 0.16321 C 0.21 0.20271 0.2193 0.25061 0.21347 0.2921 C 0.21097 0.31061 0.20389 0.32815 0.19514 0.34024 C 0.18861 0.34938 0.17903 0.34815 0.17097 0.35185 C 0.15986 0.35111 0.14805 0.35629 0.13778 0.34987 C 0.13403 0.34765 0.13597 0.33703 0.13653 0.33061 C 0.14139 0.28 0.14833 0.24469 0.16639 0.20197 C 0.17778 0.17506 0.1925 0.15703 0.21 0.14419 C 0.22125 0.13605 0.23319 0.13061 0.24458 0.12296 C 0.2618 0.1116 0.27986 0.10197 0.29611 0.08666 C 0.30972 0.07407 0.34583 0.01531 0.35597 2.83951E-6 C 0.36055 -0.01581 0.3668 -0.03062 0.36958 -0.0479 C 0.37375 -0.07334 0.37111 -0.10889 0.36167 -0.13037 C 0.35944 -0.13531 0.35472 -0.13309 0.35125 -0.13432 C 0.34097 -0.13334 0.32611 -0.13605 0.31805 -0.12099 C 0.31403 -0.11358 0.31347 -0.10297 0.31111 -0.09408 C 0.3118 -0.07852 0.31125 -0.06297 0.31347 -0.0479 C 0.31417 -0.04223 0.32889 -0.02741 0.32958 -0.02667 C 0.36472 0.00913 0.34792 -0.00124 0.38917 0.0037 C 0.40028 -0.00124 0.4118 -0.00371 0.4225 -0.01161 C 0.42819 -0.01556 0.43278 -0.02346 0.43736 -0.03062 C 0.44403 -0.04074 0.44986 -0.0521 0.45583 -0.06321 C 0.47694 -0.10297 0.4568 -0.06914 0.46958 -0.09013 C 0.47194 -0.08618 0.47514 -0.08346 0.47653 -0.07852 C 0.48083 -0.06297 0.47805 -0.03679 0.47528 -0.02297 C 0.47278 -0.01013 0.46694 0.00024 0.465 0.01333 L 0.46153 0.03654 C 0.45625 0.11185 0.46153 0.03086 0.45805 0.09629 C 0.45778 0.10395 0.4575 0.11407 0.45458 0.12098 C 0.45417 0.12222 0.45458 0.11876 0.45458 0.11728 " pathEditMode="relative" rAng="0" ptsTypes="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31" y="10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MADRID/ La Nueva Normalidad llega a los parques infantiles - Noticias para  Municipios">
            <a:extLst>
              <a:ext uri="{FF2B5EF4-FFF2-40B4-BE49-F238E27FC236}">
                <a16:creationId xmlns:a16="http://schemas.microsoft.com/office/drawing/2014/main" id="{5A189F73-F2E4-2477-636D-D6D472CD3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554" y="337275"/>
            <a:ext cx="6888892" cy="5166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7380F68-3A8D-45AE-A5F7-09208C139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7" b="92667" l="10000" r="92500">
                        <a14:foregroundMark x1="27500" y1="12000" x2="27500" y2="12000"/>
                        <a14:foregroundMark x1="77667" y1="12333" x2="77667" y2="12333"/>
                        <a14:foregroundMark x1="62500" y1="9833" x2="62500" y2="9833"/>
                        <a14:foregroundMark x1="43333" y1="92667" x2="44333" y2="92667"/>
                        <a14:foregroundMark x1="92500" y1="73500" x2="92500" y2="7900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130" y="3745521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ondo colorido de la celebración del cumpleaños del carnaval del partido">
            <a:extLst>
              <a:ext uri="{FF2B5EF4-FFF2-40B4-BE49-F238E27FC236}">
                <a16:creationId xmlns:a16="http://schemas.microsoft.com/office/drawing/2014/main" id="{8082A09A-500C-C231-7C98-AB57D49F6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4" r="3591" b="10167"/>
          <a:stretch/>
        </p:blipFill>
        <p:spPr bwMode="auto">
          <a:xfrm>
            <a:off x="3845420" y="111207"/>
            <a:ext cx="7161906" cy="5498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F86D9EF0-F26A-6580-53BF-2363343B0F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654E3B6-C65C-45C6-A7E8-D67E5E233C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2" y="622300"/>
            <a:ext cx="2389587" cy="914400"/>
          </a:xfrm>
        </p:spPr>
        <p:txBody>
          <a:bodyPr lIns="0" tIns="45720" rIns="0" bIns="45720">
            <a:normAutofit/>
          </a:bodyPr>
          <a:lstStyle/>
          <a:p>
            <a:pPr marL="10795"/>
            <a:r>
              <a:rPr lang="es-ES"/>
              <a:t>¡FELICIDADES DON SIMPLÓN!</a:t>
            </a:r>
            <a:endParaRPr lang="en-GB"/>
          </a:p>
        </p:txBody>
      </p:sp>
      <p:pic>
        <p:nvPicPr>
          <p:cNvPr id="4" name="Imagen 3" descr="Una silla de madera&#10;&#10;Descripción generada automáticamente">
            <a:extLst>
              <a:ext uri="{FF2B5EF4-FFF2-40B4-BE49-F238E27FC236}">
                <a16:creationId xmlns:a16="http://schemas.microsoft.com/office/drawing/2014/main" id="{A8AE1A11-572D-49BF-A4F1-B5A8A374F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86" b="91069" l="1758" r="96973">
                        <a14:foregroundMark x1="5965" y1="49069" x2="6445" y2="54717"/>
                        <a14:foregroundMark x1="6445" y1="54717" x2="1855" y2="54465"/>
                        <a14:foregroundMark x1="89453" y1="36730" x2="89551" y2="49182"/>
                        <a14:foregroundMark x1="89551" y1="49182" x2="96484" y2="52075"/>
                        <a14:foregroundMark x1="96484" y1="52075" x2="95888" y2="49822"/>
                        <a14:foregroundMark x1="92256" y1="39319" x2="89648" y2="36478"/>
                        <a14:foregroundMark x1="93095" y1="40234" x2="92291" y2="39358"/>
                        <a14:foregroundMark x1="2653" y1="52352" x2="3027" y2="54214"/>
                        <a14:foregroundMark x1="95440" y1="45671" x2="96973" y2="51321"/>
                        <a14:foregroundMark x1="94141" y1="40881" x2="94598" y2="42567"/>
                        <a14:foregroundMark x1="96973" y1="51321" x2="95176" y2="45265"/>
                        <a14:foregroundMark x1="94434" y1="42767" x2="93945" y2="42264"/>
                        <a14:foregroundMark x1="17383" y1="90440" x2="18066" y2="91069"/>
                        <a14:foregroundMark x1="8824" y1="41915" x2="11919" y2="38041"/>
                        <a14:foregroundMark x1="18690" y1="31104" x2="25505" y2="29549"/>
                        <a14:foregroundMark x1="40217" y1="29308" x2="46578" y2="29308"/>
                        <a14:foregroundMark x1="28494" y1="29308" x2="34366" y2="29308"/>
                        <a14:foregroundMark x1="78740" y1="29017" x2="83105" y2="31069"/>
                        <a14:foregroundMark x1="19922" y1="31572" x2="19629" y2="31950"/>
                        <a14:foregroundMark x1="16113" y1="35346" x2="16113" y2="36478"/>
                        <a14:foregroundMark x1="17941" y1="33604" x2="19922" y2="33082"/>
                        <a14:backgroundMark x1="97633" y1="47268" x2="99707" y2="37862"/>
                        <a14:backgroundMark x1="99707" y1="37862" x2="98047" y2="23019"/>
                        <a14:backgroundMark x1="98047" y1="23019" x2="97070" y2="31950"/>
                        <a14:backgroundMark x1="97070" y1="31950" x2="93750" y2="40252"/>
                        <a14:backgroundMark x1="93750" y1="40252" x2="93750" y2="40252"/>
                        <a14:backgroundMark x1="41097" y1="27503" x2="54688" y2="25660"/>
                        <a14:backgroundMark x1="54688" y1="25660" x2="58775" y2="26684"/>
                        <a14:backgroundMark x1="11977" y1="36816" x2="12598" y2="35849"/>
                        <a14:backgroundMark x1="977" y1="53962" x2="6543" y2="45287"/>
                        <a14:backgroundMark x1="31686" y1="27503" x2="39063" y2="24277"/>
                        <a14:backgroundMark x1="12598" y1="35849" x2="12832" y2="35747"/>
                        <a14:backgroundMark x1="39063" y1="24277" x2="59961" y2="20629"/>
                        <a14:backgroundMark x1="59961" y1="20629" x2="61035" y2="11572"/>
                        <a14:backgroundMark x1="61035" y1="11572" x2="8594" y2="9308"/>
                        <a14:backgroundMark x1="8594" y1="9308" x2="781" y2="16855"/>
                        <a14:backgroundMark x1="16016" y1="26415" x2="78223" y2="24403"/>
                        <a14:backgroundMark x1="78223" y1="24403" x2="78223" y2="24403"/>
                        <a14:backgroundMark x1="17676" y1="28428" x2="44141" y2="26289"/>
                        <a14:backgroundMark x1="34961" y1="28050" x2="43066" y2="27296"/>
                        <a14:backgroundMark x1="46875" y1="28679" x2="78125" y2="25786"/>
                        <a14:backgroundMark x1="71387" y1="27547" x2="80371" y2="27170"/>
                        <a14:backgroundMark x1="80371" y1="27170" x2="80664" y2="27170"/>
                        <a14:backgroundMark x1="18359" y1="30692" x2="11523" y2="36730"/>
                        <a14:backgroundMark x1="11523" y1="36730" x2="11133" y2="37358"/>
                        <a14:backgroundMark x1="8008" y1="41384" x2="4980" y2="48428"/>
                        <a14:backgroundMark x1="95215" y1="42013" x2="97266" y2="45157"/>
                      </a14:backgroundRemoval>
                    </a14:imgEffect>
                  </a14:imgLayer>
                </a14:imgProps>
              </a:ext>
            </a:extLst>
          </a:blip>
          <a:srcRect t="23199" b="21324"/>
          <a:stretch/>
        </p:blipFill>
        <p:spPr>
          <a:xfrm>
            <a:off x="3674982" y="2216322"/>
            <a:ext cx="7161906" cy="3084727"/>
          </a:xfrm>
          <a:prstGeom prst="rect">
            <a:avLst/>
          </a:prstGeom>
        </p:spPr>
      </p:pic>
      <p:pic>
        <p:nvPicPr>
          <p:cNvPr id="9" name="Imagen 8" descr="Una imagen de un plátano&#10;&#10;Descripción generada automáticamente con confianza media">
            <a:extLst>
              <a:ext uri="{FF2B5EF4-FFF2-40B4-BE49-F238E27FC236}">
                <a16:creationId xmlns:a16="http://schemas.microsoft.com/office/drawing/2014/main" id="{F970F800-9258-3DC6-EC9C-1B7E58D651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16" r="94211">
                        <a14:foregroundMark x1="10351" y1="50588" x2="6491" y2="52941"/>
                        <a14:foregroundMark x1="90351" y1="56765" x2="90351" y2="57059"/>
                        <a14:foregroundMark x1="57544" y1="51765" x2="57193" y2="46176"/>
                        <a14:foregroundMark x1="94035" y1="55588" x2="94211" y2="56471"/>
                      </a14:backgroundRemoval>
                    </a14:imgEffect>
                  </a14:imgLayer>
                </a14:imgProps>
              </a:ext>
            </a:extLst>
          </a:blip>
          <a:srcRect t="8549" b="9615"/>
          <a:stretch/>
        </p:blipFill>
        <p:spPr>
          <a:xfrm>
            <a:off x="6984648" y="4448433"/>
            <a:ext cx="1309874" cy="677294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198BCB59-866C-B8D6-8948-29A3821EBDF1}"/>
              </a:ext>
            </a:extLst>
          </p:cNvPr>
          <p:cNvGrpSpPr>
            <a:grpSpLocks noChangeAspect="1"/>
          </p:cNvGrpSpPr>
          <p:nvPr/>
        </p:nvGrpSpPr>
        <p:grpSpPr>
          <a:xfrm>
            <a:off x="3845420" y="890104"/>
            <a:ext cx="7606224" cy="3250979"/>
            <a:chOff x="2466474" y="1396314"/>
            <a:chExt cx="8389289" cy="3385106"/>
          </a:xfrm>
        </p:grpSpPr>
        <p:pic>
          <p:nvPicPr>
            <p:cNvPr id="14" name="Imagen 13" descr="Un florero con flores sobre una mesa de comida&#10;&#10;Descripción generada automáticamente con confianza media">
              <a:extLst>
                <a:ext uri="{FF2B5EF4-FFF2-40B4-BE49-F238E27FC236}">
                  <a16:creationId xmlns:a16="http://schemas.microsoft.com/office/drawing/2014/main" id="{188CFE1A-CA88-C9F2-3A02-A40F9AD25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066" b="89133" l="1308" r="92154">
                          <a14:foregroundMark x1="69692" y1="70324" x2="62385" y2="70428"/>
                          <a14:foregroundMark x1="62385" y1="70428" x2="59923" y2="77952"/>
                          <a14:foregroundMark x1="59923" y1="77952" x2="70231" y2="89028"/>
                          <a14:foregroundMark x1="70231" y1="89028" x2="76692" y2="85998"/>
                          <a14:foregroundMark x1="76692" y1="85998" x2="77231" y2="77429"/>
                          <a14:foregroundMark x1="77231" y1="77429" x2="71538" y2="71473"/>
                          <a14:foregroundMark x1="71538" y1="71473" x2="65846" y2="70324"/>
                          <a14:foregroundMark x1="43846" y1="43992" x2="44615" y2="52769"/>
                          <a14:foregroundMark x1="44615" y1="52769" x2="45231" y2="42633"/>
                          <a14:foregroundMark x1="45231" y1="42633" x2="42231" y2="42215"/>
                          <a14:foregroundMark x1="48462" y1="47022" x2="47692" y2="47753"/>
                          <a14:foregroundMark x1="47538" y1="44410" x2="47692" y2="52978"/>
                          <a14:foregroundMark x1="47692" y1="52978" x2="47000" y2="45559"/>
                          <a14:foregroundMark x1="13231" y1="86416" x2="15692" y2="76489"/>
                          <a14:foregroundMark x1="15692" y1="76489" x2="13154" y2="67816"/>
                          <a14:foregroundMark x1="13154" y1="67816" x2="5462" y2="68025"/>
                          <a14:foregroundMark x1="5462" y1="68025" x2="231" y2="77534"/>
                          <a14:foregroundMark x1="231" y1="77534" x2="1000" y2="85684"/>
                          <a14:foregroundMark x1="1000" y1="85684" x2="6692" y2="88297"/>
                          <a14:foregroundMark x1="6692" y1="88297" x2="13385" y2="85057"/>
                          <a14:foregroundMark x1="11769" y1="71264" x2="4923" y2="70846"/>
                          <a14:foregroundMark x1="4923" y1="70846" x2="0" y2="80982"/>
                          <a14:foregroundMark x1="0" y1="80982" x2="1308" y2="89133"/>
                          <a14:foregroundMark x1="1308" y1="89133" x2="8538" y2="85266"/>
                          <a14:foregroundMark x1="8538" y1="85266" x2="11769" y2="75758"/>
                          <a14:foregroundMark x1="11769" y1="75758" x2="11923" y2="70846"/>
                          <a14:foregroundMark x1="16154" y1="68966" x2="21846" y2="67398"/>
                          <a14:foregroundMark x1="21846" y1="67398" x2="24000" y2="75026"/>
                          <a14:foregroundMark x1="24000" y1="75026" x2="17769" y2="80251"/>
                          <a14:foregroundMark x1="17769" y1="80251" x2="16308" y2="68861"/>
                          <a14:foregroundMark x1="81953" y1="69775" x2="82605" y2="60018"/>
                          <a14:foregroundMark x1="81846" y1="71369" x2="81930" y2="70114"/>
                          <a14:foregroundMark x1="83882" y1="56915" x2="84658" y2="55101"/>
                          <a14:foregroundMark x1="86027" y1="71660" x2="81615" y2="73250"/>
                          <a14:foregroundMark x1="81463" y1="72940" x2="80538" y2="71055"/>
                          <a14:foregroundMark x1="81615" y1="73250" x2="81488" y2="72991"/>
                          <a14:foregroundMark x1="80538" y1="56635" x2="77062" y2="49703"/>
                          <a14:foregroundMark x1="74747" y1="49109" x2="66846" y2="47962"/>
                          <a14:foregroundMark x1="66846" y1="47962" x2="72231" y2="55486"/>
                          <a14:foregroundMark x1="72231" y1="55486" x2="79923" y2="55799"/>
                          <a14:foregroundMark x1="79923" y1="55799" x2="83077" y2="54859"/>
                          <a14:foregroundMark x1="41615" y1="80355" x2="43231" y2="72205"/>
                          <a14:foregroundMark x1="43231" y1="72205" x2="49692" y2="77429"/>
                          <a14:foregroundMark x1="49692" y1="77429" x2="42462" y2="80773"/>
                          <a14:foregroundMark x1="42462" y1="80773" x2="41769" y2="80773"/>
                          <a14:backgroundMark x1="28231" y1="70324" x2="27923" y2="72623"/>
                          <a14:backgroundMark x1="39077" y1="72623" x2="43154" y2="68548"/>
                          <a14:backgroundMark x1="75077" y1="48380" x2="88231" y2="47440"/>
                          <a14:backgroundMark x1="91154" y1="50784" x2="95385" y2="72309"/>
                          <a14:backgroundMark x1="81615" y1="45350" x2="96385" y2="76698"/>
                          <a14:backgroundMark x1="96385" y1="76698" x2="99308" y2="80355"/>
                          <a14:backgroundMark x1="81923" y1="71055" x2="83077" y2="58516"/>
                          <a14:backgroundMark x1="83077" y1="58516" x2="92077" y2="55799"/>
                          <a14:backgroundMark x1="92077" y1="55799" x2="87000" y2="73145"/>
                          <a14:backgroundMark x1="87000" y1="73145" x2="82385" y2="71264"/>
                          <a14:backgroundMark x1="90846" y1="53501" x2="85692" y2="51620"/>
                        </a14:backgroundRemoval>
                      </a14:imgEffect>
                    </a14:imgLayer>
                  </a14:imgProps>
                </a:ext>
              </a:extLst>
            </a:blip>
            <a:srcRect t="35600" b="9587"/>
            <a:stretch/>
          </p:blipFill>
          <p:spPr>
            <a:xfrm>
              <a:off x="2466474" y="1396314"/>
              <a:ext cx="8389289" cy="3385106"/>
            </a:xfrm>
            <a:prstGeom prst="rect">
              <a:avLst/>
            </a:prstGeom>
          </p:spPr>
        </p:pic>
        <p:pic>
          <p:nvPicPr>
            <p:cNvPr id="16" name="Imagen 15" descr="Una imagen de un plátano&#10;&#10;Descripción generada automáticamente con confianza media">
              <a:extLst>
                <a:ext uri="{FF2B5EF4-FFF2-40B4-BE49-F238E27FC236}">
                  <a16:creationId xmlns:a16="http://schemas.microsoft.com/office/drawing/2014/main" id="{46E09915-7317-EC8D-655F-77F387D3E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6316" r="94211">
                          <a14:foregroundMark x1="10351" y1="50588" x2="6491" y2="52941"/>
                          <a14:foregroundMark x1="90351" y1="56765" x2="90351" y2="57059"/>
                          <a14:foregroundMark x1="57544" y1="51765" x2="57193" y2="46176"/>
                          <a14:foregroundMark x1="94035" y1="55588" x2="94211" y2="56471"/>
                        </a14:backgroundRemoval>
                      </a14:imgEffect>
                    </a14:imgLayer>
                  </a14:imgProps>
                </a:ext>
              </a:extLst>
            </a:blip>
            <a:srcRect t="8549" b="9615"/>
            <a:stretch/>
          </p:blipFill>
          <p:spPr>
            <a:xfrm>
              <a:off x="7684025" y="3830595"/>
              <a:ext cx="1641538" cy="801310"/>
            </a:xfrm>
            <a:prstGeom prst="rect">
              <a:avLst/>
            </a:prstGeom>
          </p:spPr>
        </p:pic>
        <p:pic>
          <p:nvPicPr>
            <p:cNvPr id="17" name="Picture 2" descr="429 Bocadillo Comido Fotos - Libres de Derechos y Gratuitas de Dreamstime">
              <a:extLst>
                <a:ext uri="{FF2B5EF4-FFF2-40B4-BE49-F238E27FC236}">
                  <a16:creationId xmlns:a16="http://schemas.microsoft.com/office/drawing/2014/main" id="{BA887A3C-5A69-1A9C-EED1-FF8592F0E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17241" y1="57604" x2="31897" y2="81567"/>
                          <a14:backgroundMark x1="31897" y1="81567" x2="17241" y2="55760"/>
                          <a14:backgroundMark x1="53448" y1="80184" x2="36207" y2="66359"/>
                          <a14:backgroundMark x1="36207" y1="66359" x2="52586" y2="81567"/>
                          <a14:backgroundMark x1="52586" y1="81567" x2="53017" y2="815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652" y="3648039"/>
              <a:ext cx="1211726" cy="1133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429 Bocadillo Comido Fotos - Libres de Derechos y Gratuitas de Dreamstime">
            <a:extLst>
              <a:ext uri="{FF2B5EF4-FFF2-40B4-BE49-F238E27FC236}">
                <a16:creationId xmlns:a16="http://schemas.microsoft.com/office/drawing/2014/main" id="{26819441-6098-2A1F-B40F-E98B105B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7241" y1="57604" x2="31897" y2="81567"/>
                        <a14:backgroundMark x1="31897" y1="81567" x2="17241" y2="55760"/>
                        <a14:backgroundMark x1="53448" y1="80184" x2="36207" y2="66359"/>
                        <a14:backgroundMark x1="36207" y1="66359" x2="52586" y2="81567"/>
                        <a14:backgroundMark x1="52586" y1="81567" x2="53017" y2="81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346" y="1506018"/>
            <a:ext cx="668287" cy="66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 descr="Un sándwich partido a la mitad&#10;&#10;Descripción generada automáticamente">
            <a:extLst>
              <a:ext uri="{FF2B5EF4-FFF2-40B4-BE49-F238E27FC236}">
                <a16:creationId xmlns:a16="http://schemas.microsoft.com/office/drawing/2014/main" id="{D9DC9CF7-1345-BD93-A92F-F473BCD775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6974" y="2362511"/>
            <a:ext cx="1098622" cy="731683"/>
          </a:xfrm>
          <a:prstGeom prst="rect">
            <a:avLst/>
          </a:prstGeom>
        </p:spPr>
      </p:pic>
      <p:pic>
        <p:nvPicPr>
          <p:cNvPr id="23" name="Picture 2" descr="429 Bocadillo Comido Fotos - Libres de Derechos y Gratuitas de Dreamstime">
            <a:extLst>
              <a:ext uri="{FF2B5EF4-FFF2-40B4-BE49-F238E27FC236}">
                <a16:creationId xmlns:a16="http://schemas.microsoft.com/office/drawing/2014/main" id="{9663C7DD-4EA6-E5ED-6E88-83275364D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7241" y1="57604" x2="31897" y2="81567"/>
                        <a14:backgroundMark x1="31897" y1="81567" x2="17241" y2="55760"/>
                        <a14:backgroundMark x1="53448" y1="80184" x2="36207" y2="66359"/>
                        <a14:backgroundMark x1="36207" y1="66359" x2="52586" y2="81567"/>
                        <a14:backgroundMark x1="52586" y1="81567" x2="53017" y2="81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521" y="3170892"/>
            <a:ext cx="736279" cy="72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 descr="Un sándwich partido a la mitad&#10;&#10;Descripción generada automáticamente">
            <a:extLst>
              <a:ext uri="{FF2B5EF4-FFF2-40B4-BE49-F238E27FC236}">
                <a16:creationId xmlns:a16="http://schemas.microsoft.com/office/drawing/2014/main" id="{04610B2E-6F16-16AB-92AF-DF81F893AC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6643" y="3447534"/>
            <a:ext cx="825761" cy="549957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75AA79D3-7423-404D-8292-57A8E7989E72}"/>
              </a:ext>
            </a:extLst>
          </p:cNvPr>
          <p:cNvGrpSpPr/>
          <p:nvPr/>
        </p:nvGrpSpPr>
        <p:grpSpPr>
          <a:xfrm>
            <a:off x="570274" y="1523517"/>
            <a:ext cx="2716620" cy="3925412"/>
            <a:chOff x="570274" y="1523517"/>
            <a:chExt cx="2716620" cy="3925412"/>
          </a:xfrm>
        </p:grpSpPr>
        <p:pic>
          <p:nvPicPr>
            <p:cNvPr id="3" name="Imagen 2" descr="Una caricatur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AFE2D521-500E-47B8-A318-5B38C2902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0274" y="2732309"/>
              <a:ext cx="2716620" cy="2716620"/>
            </a:xfrm>
            <a:prstGeom prst="rect">
              <a:avLst/>
            </a:prstGeom>
          </p:spPr>
        </p:pic>
        <p:pic>
          <p:nvPicPr>
            <p:cNvPr id="20" name="Imagen 19" descr="Imagen que contiene colorido, sostener, papalote, pintado&#10;&#10;Descripción generada automáticamente">
              <a:extLst>
                <a:ext uri="{FF2B5EF4-FFF2-40B4-BE49-F238E27FC236}">
                  <a16:creationId xmlns:a16="http://schemas.microsoft.com/office/drawing/2014/main" id="{0530D36A-D20F-46ED-BAEC-04C0ABD12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78818" y="1523517"/>
              <a:ext cx="1146317" cy="1677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58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Forma&#10;&#10;Descripción generada automáticamente">
            <a:extLst>
              <a:ext uri="{FF2B5EF4-FFF2-40B4-BE49-F238E27FC236}">
                <a16:creationId xmlns:a16="http://schemas.microsoft.com/office/drawing/2014/main" id="{1C885E1C-CB4C-7637-F1C6-E14B9BF83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00" r="8702"/>
          <a:stretch/>
        </p:blipFill>
        <p:spPr>
          <a:xfrm>
            <a:off x="8413642" y="335665"/>
            <a:ext cx="2610000" cy="201257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38288" y="2110042"/>
            <a:ext cx="7641582" cy="1166826"/>
          </a:xfrm>
        </p:spPr>
        <p:txBody>
          <a:bodyPr lIns="0" tIns="45720" rIns="0" bIns="45720" anchor="t"/>
          <a:lstStyle/>
          <a:p>
            <a:pPr marL="10795" algn="ctr"/>
            <a:r>
              <a:rPr lang="es-ES" sz="3600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“RECICLA, RECICLA Y EN EL CONTENEDOR </a:t>
            </a:r>
            <a:r>
              <a:rPr lang="es-ES" sz="3600" b="1">
                <a:solidFill>
                  <a:srgbClr val="B06A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MARRÓN </a:t>
            </a:r>
            <a:r>
              <a:rPr lang="es-ES" sz="3600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TERMINA”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C46CF0C-317B-47A8-DF2D-E45CD911960C}"/>
              </a:ext>
            </a:extLst>
          </p:cNvPr>
          <p:cNvSpPr txBox="1">
            <a:spLocks/>
          </p:cNvSpPr>
          <p:nvPr/>
        </p:nvSpPr>
        <p:spPr>
          <a:xfrm>
            <a:off x="611167" y="618749"/>
            <a:ext cx="7560559" cy="1344521"/>
          </a:xfrm>
          <a:prstGeom prst="rect">
            <a:avLst/>
          </a:prstGeom>
        </p:spPr>
        <p:txBody>
          <a:bodyPr lIns="0" tIns="45720" rIns="0" bIns="45720" anchor="t"/>
          <a:lstStyle>
            <a:lvl1pPr marL="11113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"/>
            <a:r>
              <a:rPr lang="es-ES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  <a:cs typeface="Calibri"/>
              </a:rPr>
              <a:t>¿DÓNDE CREEIS QUE DEBEMOS TIRAR RESTOS DE CÁSCARAS DE FRUTA, RESTOS DE SANDWICH Y BOCADILLO?</a:t>
            </a:r>
          </a:p>
        </p:txBody>
      </p:sp>
      <p:pic>
        <p:nvPicPr>
          <p:cNvPr id="4" name="Imagen 3" descr="Imagen que contiene Icono&#10;&#10;Descripción generada automáticamente">
            <a:extLst>
              <a:ext uri="{FF2B5EF4-FFF2-40B4-BE49-F238E27FC236}">
                <a16:creationId xmlns:a16="http://schemas.microsoft.com/office/drawing/2014/main" id="{8DA0AC82-BE24-912F-EB7A-17BD56A25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373" y="3307527"/>
            <a:ext cx="2345254" cy="160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2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exterior, cesto, contenedor, camino&#10;&#10;Descripción generada automáticamente">
            <a:extLst>
              <a:ext uri="{FF2B5EF4-FFF2-40B4-BE49-F238E27FC236}">
                <a16:creationId xmlns:a16="http://schemas.microsoft.com/office/drawing/2014/main" id="{B5BCD459-33FF-A6CC-4B28-5799BEB7C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592"/>
          <a:stretch/>
        </p:blipFill>
        <p:spPr>
          <a:xfrm>
            <a:off x="501250" y="2792709"/>
            <a:ext cx="3119279" cy="2761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01B82C-3537-CF18-95B4-530C796FC1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86"/>
          <a:stretch/>
        </p:blipFill>
        <p:spPr>
          <a:xfrm>
            <a:off x="7510005" y="1962145"/>
            <a:ext cx="2471277" cy="3702687"/>
          </a:xfrm>
          <a:prstGeom prst="rect">
            <a:avLst/>
          </a:prstGeom>
        </p:spPr>
      </p:pic>
      <p:pic>
        <p:nvPicPr>
          <p:cNvPr id="10" name="Picture 2" descr="429 Bocadillo Comido Fotos - Libres de Derechos y Gratuitas de Dreamstime">
            <a:extLst>
              <a:ext uri="{FF2B5EF4-FFF2-40B4-BE49-F238E27FC236}">
                <a16:creationId xmlns:a16="http://schemas.microsoft.com/office/drawing/2014/main" id="{2BCECECA-5ACD-2683-6C6B-141F01925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7241" y1="57604" x2="31897" y2="81567"/>
                        <a14:backgroundMark x1="31897" y1="81567" x2="17241" y2="55760"/>
                        <a14:backgroundMark x1="53448" y1="80184" x2="36207" y2="66359"/>
                        <a14:backgroundMark x1="36207" y1="66359" x2="52586" y2="81567"/>
                        <a14:backgroundMark x1="52586" y1="81567" x2="53017" y2="81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5" y="1143151"/>
            <a:ext cx="1098622" cy="108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Una imagen de un plátano&#10;&#10;Descripción generada automáticamente con confianza media">
            <a:extLst>
              <a:ext uri="{FF2B5EF4-FFF2-40B4-BE49-F238E27FC236}">
                <a16:creationId xmlns:a16="http://schemas.microsoft.com/office/drawing/2014/main" id="{DFDCF610-CDB4-0B8F-EBA8-E9B91FAE73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16" r="94211">
                        <a14:foregroundMark x1="10351" y1="50588" x2="6491" y2="52941"/>
                        <a14:foregroundMark x1="90351" y1="56765" x2="90351" y2="57059"/>
                        <a14:foregroundMark x1="57544" y1="51765" x2="57193" y2="46176"/>
                        <a14:foregroundMark x1="94035" y1="55588" x2="94211" y2="56471"/>
                      </a14:backgroundRemoval>
                    </a14:imgEffect>
                  </a14:imgLayer>
                </a14:imgProps>
              </a:ext>
            </a:extLst>
          </a:blip>
          <a:srcRect t="8549" b="9615"/>
          <a:stretch/>
        </p:blipFill>
        <p:spPr>
          <a:xfrm>
            <a:off x="1599872" y="557811"/>
            <a:ext cx="1563198" cy="808280"/>
          </a:xfrm>
          <a:prstGeom prst="rect">
            <a:avLst/>
          </a:prstGeom>
        </p:spPr>
      </p:pic>
      <p:pic>
        <p:nvPicPr>
          <p:cNvPr id="12" name="Imagen 11" descr="Un sándwich partido a la mitad&#10;&#10;Descripción generada automáticamente">
            <a:extLst>
              <a:ext uri="{FF2B5EF4-FFF2-40B4-BE49-F238E27FC236}">
                <a16:creationId xmlns:a16="http://schemas.microsoft.com/office/drawing/2014/main" id="{27D674A0-3928-325B-ECA6-484193B27A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7897" y="1391777"/>
            <a:ext cx="1305173" cy="869246"/>
          </a:xfrm>
          <a:prstGeom prst="rect">
            <a:avLst/>
          </a:prstGeom>
        </p:spPr>
      </p:pic>
      <p:pic>
        <p:nvPicPr>
          <p:cNvPr id="13" name="Imagen 12" descr="Imagen que contiene Icono&#10;&#10;Descripción generada automáticamente">
            <a:extLst>
              <a:ext uri="{FF2B5EF4-FFF2-40B4-BE49-F238E27FC236}">
                <a16:creationId xmlns:a16="http://schemas.microsoft.com/office/drawing/2014/main" id="{6D6D363C-5EBA-ED9A-E736-17E147B60E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9368" y="160431"/>
            <a:ext cx="2037887" cy="1392947"/>
          </a:xfrm>
          <a:prstGeom prst="rect">
            <a:avLst/>
          </a:prstGeom>
        </p:spPr>
      </p:pic>
      <p:pic>
        <p:nvPicPr>
          <p:cNvPr id="17" name="Imagen 16" descr="Imagen que contiene cubierto, alimentos, cama, hombre&#10;&#10;Descripción generada automáticamente">
            <a:extLst>
              <a:ext uri="{FF2B5EF4-FFF2-40B4-BE49-F238E27FC236}">
                <a16:creationId xmlns:a16="http://schemas.microsoft.com/office/drawing/2014/main" id="{8D2C483D-D303-B415-B82B-7F41A0960D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7942" y="913531"/>
            <a:ext cx="1784382" cy="1088473"/>
          </a:xfrm>
          <a:prstGeom prst="rect">
            <a:avLst/>
          </a:prstGeom>
        </p:spPr>
      </p:pic>
      <p:pic>
        <p:nvPicPr>
          <p:cNvPr id="20" name="Imagen 1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F7101F2-BEAE-03AE-D4E6-1D4A13D8FC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94167" l="9000" r="92500">
                        <a14:foregroundMark x1="29500" y1="13167" x2="29500" y2="13167"/>
                        <a14:foregroundMark x1="75333" y1="11333" x2="75333" y2="11333"/>
                        <a14:foregroundMark x1="80833" y1="58500" x2="80833" y2="58500"/>
                        <a14:foregroundMark x1="87833" y1="77833" x2="87833" y2="77833"/>
                        <a14:foregroundMark x1="37000" y1="86333" x2="37000" y2="86333"/>
                        <a14:foregroundMark x1="40333" y1="94333" x2="40333" y2="94333"/>
                        <a14:foregroundMark x1="39833" y1="9500" x2="39833" y2="9500"/>
                        <a14:foregroundMark x1="27667" y1="7667" x2="27667" y2="7667"/>
                        <a14:foregroundMark x1="71667" y1="6667" x2="71667" y2="6667"/>
                        <a14:foregroundMark x1="92500" y1="76500" x2="92500" y2="76500"/>
                        <a14:foregroundMark x1="9000" y1="60500" x2="9000" y2="6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7151">
            <a:off x="9256593" y="3586268"/>
            <a:ext cx="2147065" cy="214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7153E-18 -8.64198E-7 L 6.07153E-18 0.00049 C -0.00139 -0.03259 -0.00417 -0.0721 6.07153E-18 -0.10444 C 0.00403 -0.13481 0.01375 -0.14049 0.02514 -0.15012 C 0.03944 -0.16197 0.04958 -0.16617 0.06556 -0.16963 C 0.07361 -0.17136 0.08167 -0.17111 0.08972 -0.17185 C 0.11625 -0.16963 0.12347 -0.17111 0.15139 -0.15852 C 0.16833 -0.15111 0.17736 -0.14173 0.19278 -0.12815 C 0.19542 -0.12025 0.19778 -0.1121 0.20056 -0.10444 C 0.20361 -0.09555 0.2075 -0.08815 0.21014 -0.07827 C 0.21306 -0.06741 0.21486 -0.05506 0.21694 -0.04346 C 0.2225 -0.01062 0.2225 -0.00691 0.22556 0.02395 C 0.22806 0.08222 0.22944 0.09012 0.22458 0.16099 C 0.22431 0.16469 0.22208 0.16543 0.22069 0.16766 C 0.22208 0.13062 0.22194 0.09333 0.22458 0.05654 C 0.22583 0.03877 0.22931 0.02148 0.23236 0.00445 C 0.23944 -0.03531 0.24583 -0.05926 0.25736 -0.09333 C 0.26153 -0.10568 0.26528 -0.11901 0.27083 -0.12815 C 0.275 -0.13506 0.28056 -0.13531 0.28528 -0.13926 C 0.29361 -0.1363 0.30264 -0.13778 0.31042 -0.13037 C 0.31778 -0.12321 0.32819 -0.07679 0.33056 -0.06518 C 0.33667 -0.03605 0.33736 -0.02123 0.34028 0.01111 C 0.34361 0.04963 0.34292 0.04173 0.34514 0.08074 C 0.34542 0.09951 0.34528 0.11827 0.34611 0.13704 C 0.34653 0.15037 0.34444 0.1679 0.34889 0.1763 C 0.35222 0.18247 0.35097 0.15753 0.35181 0.14815 C 0.35528 0.11012 0.35583 0.08642 0.36333 0.0521 C 0.36625 0.03926 0.37014 0.02716 0.37403 0.01556 C 0.37958 -0.00222 0.3875 -0.02716 0.39708 -0.03704 C 0.40264 -0.04247 0.41444 -0.0479 0.41444 -0.04765 C 0.43028 -0.04197 0.44639 -0.04074 0.46167 -0.03037 C 0.47819 -0.01926 0.49333 0.08543 0.49347 0.08691 C 0.49778 0.12025 0.49875 0.12593 0.50222 0.15877 C 0.50292 0.16593 0.50417 0.1879 0.50417 0.18074 C 0.50417 0.16766 0.50264 0.15457 0.50222 0.14148 C 0.50056 0.09951 0.50014 0.07482 0.49931 0.03482 C 0.50056 0.0042 0.50194 -0.03778 0.505 -0.06741 C 0.50639 -0.07926 0.50806 -0.0916 0.51083 -0.10222 C 0.51361 -0.11284 0.51736 -0.12222 0.52139 -0.13037 C 0.52819 -0.14444 0.54153 -0.15506 0.54944 -0.16074 C 0.58542 -0.18642 0.57722 -0.18247 0.60431 -0.18889 C 0.62528 -0.18395 0.64625 -0.18049 0.66694 -0.17407 C 0.67319 -0.1721 0.68139 -0.17432 0.68528 -0.16296 C 0.68764 -0.15605 0.68056 -0.14913 0.67764 -0.14346 C 0.66375 -0.11728 0.63514 -0.06741 0.63514 -0.06691 C 0.64 -0.06296 0.64514 -0.05975 0.64958 -0.05407 C 0.65167 -0.05185 0.65569 -0.0479 0.65444 -0.04346 C 0.64847 -0.02148 0.63125 0.01333 0.63125 0.01358 C 0.64069 0.01383 0.65 0.01333 0.65931 0.01556 C 0.66694 0.01704 0.66167 0.03087 0.65833 0.03926 C 0.63319 0.10099 0.64653 0.05309 0.63806 0.08469 C 0.66514 0.0963 0.67278 0.07556 0.66792 0.12617 C 0.66653 0.14025 0.66403 0.15383 0.66222 0.16766 C 0.66111 0.21185 0.66125 0.19358 0.66125 0.22222 " pathEditMode="relative" rAng="0" ptsTypes="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1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1.11111E-6 1.85185E-6 C 0.00458 -0.01013 0.01014 -0.01901 0.01403 -0.02988 C 0.01722 -0.03877 0.01833 -0.04889 0.02111 -0.05803 C 0.02264 -0.06296 0.03417 -0.09432 0.03764 -0.09901 C 0.04208 -0.10543 0.04736 -0.11037 0.05292 -0.11408 C 0.06042 -0.11926 0.07972 -0.12198 0.08694 -0.12321 L 0.10819 -0.12148 C 0.11611 -0.11827 0.12375 -0.1121 0.13055 -0.10469 C 0.17472 -0.05704 0.16958 -0.0563 0.20111 0.01111 C 0.2168 0.08642 0.22083 0.07802 0.20347 0.17778 C 0.20083 0.19234 0.195 0.20666 0.18694 0.21506 C 0.17667 0.22592 0.16347 0.22617 0.15167 0.23185 C 0.13958 0.22864 0.12611 0.2316 0.11528 0.22247 C 0.10208 0.21136 0.10736 0.1521 0.10819 0.14395 C 0.1118 0.10666 0.12097 0.09407 0.14347 0.07481 C 0.15055 0.06864 0.15917 0.06864 0.16694 0.06543 C 0.19875 0.08444 0.20833 0.08 0.22694 0.12543 C 0.23111 0.13506 0.23167 0.14765 0.23403 0.15901 C 0.23444 0.17457 0.23583 0.19012 0.23528 0.20568 C 0.23458 0.22197 0.2318 0.23802 0.23055 0.25432 C 0.22944 0.26938 0.22889 0.28444 0.22819 0.29901 C 0.2325 0.3279 0.23333 0.35852 0.24111 0.38518 C 0.24555 0.40049 0.25528 0.40987 0.26347 0.42074 C 0.27458 0.43531 0.29444 0.44987 0.30819 0.45432 C 0.32055 0.45827 0.33319 0.45802 0.34583 0.46025 C 0.35555 0.45136 0.3668 0.44568 0.37528 0.43383 C 0.3975 0.40173 0.395 0.38222 0.39986 0.33852 C 0.3975 0.28913 0.40153 0.29407 0.38458 0.25259 C 0.38097 0.24345 0.37722 0.23407 0.37167 0.2279 C 0.36736 0.2237 0.36153 0.22444 0.35639 0.22247 C 0.34458 0.22345 0.32611 0.22173 0.31528 0.23383 C 0.31194 0.23753 0.31125 0.24494 0.3093 0.25062 C 0.3125 0.26617 0.30972 0.28913 0.31875 0.29728 C 0.33319 0.31037 0.35264 0.27605 0.36111 0.26345 C 0.36347 0.2437 0.36694 0.22395 0.36819 0.2037 C 0.37069 0.16173 0.36847 0.05111 0.36819 0.01679 C 0.37014 0.00197 0.37014 -0.01432 0.37403 -0.02815 C 0.37736 -0.03975 0.38361 -0.04889 0.3893 -0.05803 C 0.395 -0.06692 0.40111 -0.0758 0.40819 -0.08222 C 0.4218 -0.09482 0.44361 -0.09432 0.4575 -0.09531 C 0.47403 -0.09655 0.49055 -0.09655 0.50694 -0.09729 C 0.52889 -0.09408 0.54694 -0.09408 0.56819 -0.0805 C 0.57528 -0.0758 0.58069 -0.06692 0.58694 -0.06 C 0.58847 -0.05432 0.59069 -0.04889 0.59167 -0.04296 C 0.59514 -0.02222 0.59 0.02296 0.58819 0.03358 C 0.58319 0.06099 0.56944 0.06765 0.56222 0.09358 C 0.55764 0.10987 0.55736 0.10864 0.55514 0.12543 C 0.55472 0.12963 0.55403 0.13827 0.55403 0.13852 " pathEditMode="relative" rAng="0" ptsTypes="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39" y="16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53 0.01284 L 0.02153 0.01284 C 0.02223 0.03235 0.02209 0.0521 0.02375 0.07161 C 0.02445 0.07951 0.02639 0.08716 0.02848 0.09457 C 0.03292 0.10938 0.03834 0.12148 0.04736 0.1279 C 0.05417 0.13284 0.06153 0.13482 0.06848 0.13852 C 0.11945 0.13111 0.12084 0.15556 0.14264 0.09457 C 0.14625 0.0842 0.1482 0.0721 0.15084 0.06099 C 0.15417 0.02222 0.16014 -0.01086 0.15084 -0.04988 C 0.14736 -0.06444 0.13236 -0.06346 0.12611 -0.06444 C 0.12375 -0.05753 0.11945 -0.0516 0.11917 -0.04346 C 0.1182 -0.02543 0.12028 -0.00691 0.12264 0.01086 C 0.12584 0.03407 0.13167 0.05679 0.14153 0.07358 C 0.14653 0.08222 0.15139 0.0921 0.15792 0.09654 C 0.16959 0.10445 0.18223 0.10494 0.19445 0.10914 C 0.19986 0.10716 0.20653 0.10914 0.21084 0.10296 C 0.22236 0.08642 0.22445 0.00914 0.225 0.00247 C 0.22917 -0.10741 0.21 -0.14049 0.25556 -0.1879 C 0.26264 -0.19506 0.27125 -0.1963 0.27917 -0.20025 C 0.28889 -0.19555 0.29973 -0.19481 0.30848 -0.18568 C 0.33889 -0.15457 0.33445 -0.12914 0.34264 -0.07062 C 0.33834 -0.04148 0.33611 -0.01086 0.32973 0.01704 C 0.32584 0.03432 0.3175 0.04741 0.31209 0.06321 C 0.3057 0.08148 0.30028 0.10074 0.29445 0.11951 C 0.29125 0.14395 0.28417 0.1679 0.285 0.19284 C 0.28611 0.22469 0.2925 0.25605 0.30028 0.28469 C 0.30375 0.29778 0.31111 0.30642 0.31792 0.31407 C 0.33125 0.32914 0.35639 0.34 0.37084 0.34765 C 0.37917 0.34543 0.38917 0.35062 0.39556 0.34124 C 0.40278 0.33062 0.40306 0.31086 0.40611 0.29531 C 0.41056 0.27309 0.41403 0.25062 0.41792 0.2284 C 0.4207 0.17259 0.42653 0.11704 0.42611 0.06099 C 0.425 -0.14469 0.42723 -0.06864 0.42389 -0.16691 C 0.42459 -0.17111 0.42431 -0.17679 0.42611 -0.17951 C 0.43056 -0.18568 0.43584 -0.1916 0.44153 -0.1921 C 0.44361 -0.1921 0.46348 -0.17876 0.46848 -0.17531 C 0.47598 -0.11555 0.46306 -0.21481 0.47792 -0.12518 C 0.47931 -0.11704 0.47917 -0.10815 0.48028 -0.1 C 0.48153 -0.09136 0.48389 -0.08346 0.485 -0.07481 C 0.4882 -0.05136 0.48931 -0.02691 0.4932 -0.0037 C 0.50209 0.0484 0.49056 -0.01654 0.50264 0.04 C 0.50417 0.04691 0.50625 0.06099 0.50625 0.06099 " pathEditMode="relative" ptsTypes="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16 -0.08445 L 0.02416 -0.08445 C 0.02375 -0.09284 0.02264 -0.10099 0.02291 -0.10939 C 0.02319 -0.12297 0.02361 -0.13679 0.02541 -0.14988 C 0.02625 -0.15679 0.03333 -0.15926 0.03555 -0.16124 C 0.04889 -0.17309 0.03416 -0.16692 0.05722 -0.17013 C 0.06611 -0.16865 0.075 -0.1679 0.08389 -0.16568 C 0.095 -0.16297 0.10264 -0.16297 0.11055 -0.14988 C 0.1143 -0.14371 0.11791 -0.13729 0.12069 -0.12963 C 0.12597 -0.11457 0.13458 -0.08223 0.13458 -0.08223 C 0.13208 -0.06198 0.13222 -0.04 0.12708 -0.02124 C 0.12486 -0.01383 0.11819 -0.00519 0.1143 -0.00988 C 0.10903 -0.01679 0.11097 -0.0326 0.10916 -0.04395 C 0.11055 -0.05432 0.10916 -0.06716 0.11305 -0.07556 C 0.12139 -0.09358 0.13625 -0.0921 0.14736 -0.09358 C 0.15541 -0.09284 0.16403 -0.09679 0.17153 -0.09136 C 0.18916 -0.07778 0.19819 -0.04074 0.20708 -0.01457 C 0.21125 0.01926 0.21903 0.06469 0.21597 0.10049 C 0.21486 0.11284 0.21125 0.12444 0.20708 0.13456 C 0.18264 0.19234 0.18583 0.17037 0.15875 0.21111 C 0.15194 0.22148 0.14611 0.23382 0.13972 0.24518 C 0.13764 0.26321 0.13264 0.28074 0.13333 0.29926 C 0.13764 0.4079 0.13889 0.42543 0.16639 0.49777 C 0.17014 0.50765 0.17361 0.51827 0.17903 0.52493 C 0.20014 0.55037 0.20875 0.54543 0.2325 0.54765 C 0.24986 0.53728 0.27347 0.52913 0.28583 0.50024 C 0.29083 0.48814 0.29083 0.4716 0.29347 0.45728 C 0.29291 0.44 0.29514 0.42173 0.29208 0.40543 C 0.2893 0.38987 0.28028 0.37975 0.27694 0.36469 C 0.27389 0.35135 0.2743 0.33605 0.27305 0.32173 C 0.27347 0.27901 0.27153 0.2358 0.2743 0.19308 C 0.27653 0.16 0.28472 0.12889 0.28833 0.09605 C 0.29194 0.06247 0.29319 0.02839 0.29597 -0.00544 C 0.29694 -0.01753 0.29847 -0.02963 0.29972 -0.04148 C 0.30014 -0.05358 0.29875 -0.06642 0.30097 -0.07778 C 0.30278 -0.08618 0.30736 -0.0921 0.31125 -0.09803 C 0.31861 -0.10939 0.32736 -0.11013 0.33653 -0.11383 C 0.34972 -0.11309 0.36291 -0.11309 0.37597 -0.11161 C 0.3793 -0.11111 0.39972 -0.10445 0.40389 -0.10247 C 0.41541 -0.09753 0.43819 -0.08667 0.43819 -0.08667 C 0.43986 -0.08445 0.44194 -0.08297 0.44333 -0.08 C 0.45 -0.06544 0.4493 -0.06519 0.45097 -0.05062 C 0.45041 -0.02124 0.45083 0.00814 0.44958 0.03753 C 0.44916 0.04963 0.44694 0.06148 0.44583 0.07358 C 0.44528 0.0795 0.445 0.08568 0.44458 0.0916 C 0.44278 0.1121 0.4425 0.11407 0.44069 0.12987 " pathEditMode="relative" ptsTypes="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do colorido de la celebración del cumpleaños del carnaval del partido">
            <a:extLst>
              <a:ext uri="{FF2B5EF4-FFF2-40B4-BE49-F238E27FC236}">
                <a16:creationId xmlns:a16="http://schemas.microsoft.com/office/drawing/2014/main" id="{6D2AD062-6755-6CFE-7F48-D5982CCC1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4" r="3591" b="10167"/>
          <a:stretch/>
        </p:blipFill>
        <p:spPr bwMode="auto">
          <a:xfrm>
            <a:off x="1817328" y="51108"/>
            <a:ext cx="7161906" cy="5498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Mesa con una silla de madera&#10;&#10;Descripción generada automáticamente">
            <a:extLst>
              <a:ext uri="{FF2B5EF4-FFF2-40B4-BE49-F238E27FC236}">
                <a16:creationId xmlns:a16="http://schemas.microsoft.com/office/drawing/2014/main" id="{1BC2073C-F225-27DC-0175-B3EA104AF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62" b="98154" l="6400" r="91700">
                        <a14:foregroundMark x1="9700" y1="18308" x2="9700" y2="22769"/>
                        <a14:foregroundMark x1="6600" y1="19538" x2="6400" y2="20000"/>
                        <a14:foregroundMark x1="25800" y1="9385" x2="35375" y2="7128"/>
                        <a14:foregroundMark x1="73200" y1="89692" x2="76000" y2="98154"/>
                        <a14:foregroundMark x1="76000" y1="98154" x2="73200" y2="88615"/>
                        <a14:foregroundMark x1="73200" y1="88615" x2="73200" y2="87846"/>
                        <a14:foregroundMark x1="90200" y1="14615" x2="90200" y2="23538"/>
                        <a14:foregroundMark x1="90200" y1="23538" x2="91700" y2="15385"/>
                        <a14:foregroundMark x1="91700" y1="15385" x2="90700" y2="14769"/>
                        <a14:backgroundMark x1="35800" y1="6154" x2="52900" y2="8308"/>
                      </a14:backgroundRemoval>
                    </a14:imgEffect>
                  </a14:imgLayer>
                </a14:imgProps>
              </a:ext>
            </a:extLst>
          </a:blip>
          <a:srcRect b="28517"/>
          <a:stretch/>
        </p:blipFill>
        <p:spPr>
          <a:xfrm>
            <a:off x="1660281" y="2211621"/>
            <a:ext cx="7183315" cy="3337644"/>
          </a:xfrm>
          <a:prstGeom prst="rect">
            <a:avLst/>
          </a:prstGeom>
        </p:spPr>
      </p:pic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0913D70-4C22-C0C9-3905-170EBB152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0667" l="9167" r="92000">
                        <a14:foregroundMark x1="30500" y1="14167" x2="31500" y2="15500"/>
                        <a14:foregroundMark x1="74000" y1="16333" x2="74000" y2="16833"/>
                        <a14:foregroundMark x1="88167" y1="70333" x2="89000" y2="71667"/>
                        <a14:foregroundMark x1="48667" y1="86167" x2="48667" y2="86167"/>
                        <a14:foregroundMark x1="46000" y1="84333" x2="46833" y2="85667"/>
                        <a14:foregroundMark x1="80000" y1="4000" x2="69000" y2="5667"/>
                        <a14:foregroundMark x1="47333" y1="90000" x2="36167" y2="90833"/>
                        <a14:foregroundMark x1="92000" y1="71000" x2="92000" y2="79000"/>
                        <a14:foregroundMark x1="9167" y1="59833" x2="9167" y2="59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6659" y="1779607"/>
            <a:ext cx="1470925" cy="1470925"/>
          </a:xfrm>
          <a:prstGeom prst="rect">
            <a:avLst/>
          </a:prstGeom>
        </p:spPr>
      </p:pic>
      <p:pic>
        <p:nvPicPr>
          <p:cNvPr id="5" name="Imagen 4" descr="Imagen que contiene colorido, sostener, papalote, pintado&#10;&#10;Descripción generada automáticamente">
            <a:extLst>
              <a:ext uri="{FF2B5EF4-FFF2-40B4-BE49-F238E27FC236}">
                <a16:creationId xmlns:a16="http://schemas.microsoft.com/office/drawing/2014/main" id="{B69A7627-25A5-464B-A0FE-8E51E9DB7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7584" y="2368772"/>
            <a:ext cx="634938" cy="92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44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as colillas y las latas de bebida, la basuraleza más común">
            <a:extLst>
              <a:ext uri="{FF2B5EF4-FFF2-40B4-BE49-F238E27FC236}">
                <a16:creationId xmlns:a16="http://schemas.microsoft.com/office/drawing/2014/main" id="{9C462677-76BC-88C2-7885-5D75CC53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04" y="427905"/>
            <a:ext cx="3534682" cy="2356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asuraleza, un término para definir el problema ambiental del abandono de  residuos en la naturaleza | RETEMA">
            <a:extLst>
              <a:ext uri="{FF2B5EF4-FFF2-40B4-BE49-F238E27FC236}">
                <a16:creationId xmlns:a16="http://schemas.microsoft.com/office/drawing/2014/main" id="{4D24FDF9-30E5-45E9-A4F4-34E26278B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82" y="2996973"/>
            <a:ext cx="4048126" cy="2357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Greenpeace califica de &quot;agridulce&quot; la ley de residuos aprobada en el  Congreso">
            <a:extLst>
              <a:ext uri="{FF2B5EF4-FFF2-40B4-BE49-F238E27FC236}">
                <a16:creationId xmlns:a16="http://schemas.microsoft.com/office/drawing/2014/main" id="{56E02E26-1684-E103-7A04-BBD408ED9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 r="16750"/>
          <a:stretch/>
        </p:blipFill>
        <p:spPr bwMode="auto">
          <a:xfrm>
            <a:off x="4264252" y="2944054"/>
            <a:ext cx="2612572" cy="2357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Aprenda a manejar sus residuos caseros | OneSea">
            <a:extLst>
              <a:ext uri="{FF2B5EF4-FFF2-40B4-BE49-F238E27FC236}">
                <a16:creationId xmlns:a16="http://schemas.microsoft.com/office/drawing/2014/main" id="{297E735C-40E6-4EB4-0694-018A323F2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28" y="268209"/>
            <a:ext cx="4013768" cy="2675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Imagen que contiene agua, pequeño, playa, sostener&#10;&#10;Descripción generada automáticamente">
            <a:extLst>
              <a:ext uri="{FF2B5EF4-FFF2-40B4-BE49-F238E27FC236}">
                <a16:creationId xmlns:a16="http://schemas.microsoft.com/office/drawing/2014/main" id="{39321AAC-C5F6-BAE8-3BDE-D5E92787B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0111" y="2900815"/>
            <a:ext cx="3824629" cy="2549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6220B59-2196-41C5-A6A6-151468015A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4090" y="313949"/>
            <a:ext cx="2586866" cy="2586866"/>
          </a:xfrm>
          <a:prstGeom prst="rect">
            <a:avLst/>
          </a:prstGeom>
        </p:spPr>
      </p:pic>
      <p:pic>
        <p:nvPicPr>
          <p:cNvPr id="20482" name="Picture 2" descr="2x1 gafas de sol Polarizadas unisex UV400 cat.3 CE">
            <a:extLst>
              <a:ext uri="{FF2B5EF4-FFF2-40B4-BE49-F238E27FC236}">
                <a16:creationId xmlns:a16="http://schemas.microsoft.com/office/drawing/2014/main" id="{375C8805-A564-200D-CD58-1047BA96D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25636" y1="67143" x2="37455" y2="67619"/>
                        <a14:backgroundMark x1="63273" y1="67619" x2="76000" y2="67143"/>
                        <a14:backgroundMark x1="16364" y1="33333" x2="16364" y2="33333"/>
                        <a14:backgroundMark x1="78909" y1="33333" x2="78909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1" t="27757" r="13727" b="28145"/>
          <a:stretch/>
        </p:blipFill>
        <p:spPr bwMode="auto">
          <a:xfrm>
            <a:off x="4959350" y="625928"/>
            <a:ext cx="966665" cy="40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532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Forma&#10;&#10;Descripción generada automáticamente">
            <a:extLst>
              <a:ext uri="{FF2B5EF4-FFF2-40B4-BE49-F238E27FC236}">
                <a16:creationId xmlns:a16="http://schemas.microsoft.com/office/drawing/2014/main" id="{1C885E1C-CB4C-7637-F1C6-E14B9BF83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00" r="8702"/>
          <a:stretch/>
        </p:blipFill>
        <p:spPr>
          <a:xfrm>
            <a:off x="8413642" y="335665"/>
            <a:ext cx="2610000" cy="201257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38288" y="2110042"/>
            <a:ext cx="7641582" cy="1166826"/>
          </a:xfrm>
        </p:spPr>
        <p:txBody>
          <a:bodyPr lIns="0" tIns="45720" rIns="0" bIns="45720" anchor="t"/>
          <a:lstStyle/>
          <a:p>
            <a:pPr marL="10795" algn="ctr"/>
            <a:r>
              <a:rPr lang="es-ES" sz="3600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“RECICLA, RECICLA Y EN EL CONTENEDOR </a:t>
            </a:r>
            <a:r>
              <a:rPr lang="es-E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AMARILLO</a:t>
            </a:r>
            <a:r>
              <a:rPr lang="es-ES" sz="3600" b="1">
                <a:solidFill>
                  <a:srgbClr val="B06A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 </a:t>
            </a:r>
            <a:r>
              <a:rPr lang="es-ES" sz="3600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TERMINA”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C46CF0C-317B-47A8-DF2D-E45CD911960C}"/>
              </a:ext>
            </a:extLst>
          </p:cNvPr>
          <p:cNvSpPr txBox="1">
            <a:spLocks/>
          </p:cNvSpPr>
          <p:nvPr/>
        </p:nvSpPr>
        <p:spPr>
          <a:xfrm>
            <a:off x="611167" y="618749"/>
            <a:ext cx="7560559" cy="1344521"/>
          </a:xfrm>
          <a:prstGeom prst="rect">
            <a:avLst/>
          </a:prstGeom>
        </p:spPr>
        <p:txBody>
          <a:bodyPr lIns="0" tIns="45720" rIns="0" bIns="45720" anchor="t"/>
          <a:lstStyle>
            <a:lvl1pPr marL="11113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"/>
            <a:r>
              <a:rPr lang="es-ES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  <a:cs typeface="Calibri"/>
              </a:rPr>
              <a:t>¿A QUÉ CONTENEDOR CREEIS QUE DEBEMOS TIRAR TODOS ESTOS RESIDUOS DE PLÁSTICO?</a:t>
            </a:r>
          </a:p>
        </p:txBody>
      </p:sp>
      <p:pic>
        <p:nvPicPr>
          <p:cNvPr id="2" name="Imagen 1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8C2A6969-8225-678B-6B36-C9A51C170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636" y="3216384"/>
            <a:ext cx="2498885" cy="18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7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F86D9EF0-F26A-6580-53BF-2363343B0F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22300"/>
            <a:ext cx="3912464" cy="914400"/>
          </a:xfrm>
        </p:spPr>
        <p:txBody>
          <a:bodyPr lIns="0" tIns="45720" rIns="0" bIns="45720">
            <a:normAutofit/>
          </a:bodyPr>
          <a:lstStyle/>
          <a:p>
            <a:pPr marL="10795"/>
            <a:r>
              <a:rPr lang="es-ES"/>
              <a:t>¿CREEIS QUE NUESTRAS AULAS SON DIFERENTES?</a:t>
            </a:r>
            <a:endParaRPr lang="en-GB"/>
          </a:p>
        </p:txBody>
      </p:sp>
      <p:pic>
        <p:nvPicPr>
          <p:cNvPr id="4" name="Imagen 3" descr="Imagen que contiene interior, juguete, tabla, niño&#10;&#10;Descripción generada automáticamente">
            <a:extLst>
              <a:ext uri="{FF2B5EF4-FFF2-40B4-BE49-F238E27FC236}">
                <a16:creationId xmlns:a16="http://schemas.microsoft.com/office/drawing/2014/main" id="{4907E300-A676-8AB7-7447-382AB5096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448" y="425526"/>
            <a:ext cx="6673445" cy="5005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 descr="Imagen que contiene piso, interior, tabla, juguete&#10;&#10;Descripción generada automáticamente">
            <a:extLst>
              <a:ext uri="{FF2B5EF4-FFF2-40B4-BE49-F238E27FC236}">
                <a16:creationId xmlns:a16="http://schemas.microsoft.com/office/drawing/2014/main" id="{7B8F4F15-AF5C-924B-CF0A-5451BB0A3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02" b="20969"/>
          <a:stretch/>
        </p:blipFill>
        <p:spPr>
          <a:xfrm>
            <a:off x="265393" y="3540646"/>
            <a:ext cx="4142762" cy="1889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07B5D55F-F097-458A-BEF1-D397FC6C8470}"/>
              </a:ext>
            </a:extLst>
          </p:cNvPr>
          <p:cNvGrpSpPr/>
          <p:nvPr/>
        </p:nvGrpSpPr>
        <p:grpSpPr>
          <a:xfrm>
            <a:off x="265392" y="1479704"/>
            <a:ext cx="4142763" cy="2027910"/>
            <a:chOff x="265392" y="1479704"/>
            <a:chExt cx="4142763" cy="2027910"/>
          </a:xfrm>
        </p:grpSpPr>
        <p:pic>
          <p:nvPicPr>
            <p:cNvPr id="14" name="Imagen 13" descr="Imagen que contiene interior, tabla, juguete, acostado&#10;&#10;Descripción generada automáticamente">
              <a:extLst>
                <a:ext uri="{FF2B5EF4-FFF2-40B4-BE49-F238E27FC236}">
                  <a16:creationId xmlns:a16="http://schemas.microsoft.com/office/drawing/2014/main" id="{8DB649FD-411D-1C9A-2FFE-94F4FC93B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527" b="40951"/>
            <a:stretch/>
          </p:blipFill>
          <p:spPr>
            <a:xfrm>
              <a:off x="265392" y="1479704"/>
              <a:ext cx="4142763" cy="20279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Imagen 20" descr="Imagen que contiene interior, tabla, niño, juguete&#10;&#10;Descripción generada automáticamente">
              <a:extLst>
                <a:ext uri="{FF2B5EF4-FFF2-40B4-BE49-F238E27FC236}">
                  <a16:creationId xmlns:a16="http://schemas.microsoft.com/office/drawing/2014/main" id="{3B24CF87-BF2C-1DCF-D0DA-8EA2299A3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026" t="43816" b="284"/>
            <a:stretch/>
          </p:blipFill>
          <p:spPr>
            <a:xfrm>
              <a:off x="361858" y="1536699"/>
              <a:ext cx="3920776" cy="18899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B120635-1E5F-4C97-95E6-CE4E70CBD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4167" l="9000" r="92500">
                        <a14:foregroundMark x1="29500" y1="13167" x2="29500" y2="13167"/>
                        <a14:foregroundMark x1="75333" y1="11333" x2="75333" y2="11333"/>
                        <a14:foregroundMark x1="80833" y1="58500" x2="80833" y2="58500"/>
                        <a14:foregroundMark x1="87833" y1="77833" x2="87833" y2="77833"/>
                        <a14:foregroundMark x1="37000" y1="86333" x2="37000" y2="86333"/>
                        <a14:foregroundMark x1="40333" y1="94333" x2="40333" y2="94333"/>
                        <a14:foregroundMark x1="39833" y1="9500" x2="39833" y2="9500"/>
                        <a14:foregroundMark x1="27667" y1="7667" x2="27667" y2="7667"/>
                        <a14:foregroundMark x1="71667" y1="6667" x2="71667" y2="6667"/>
                        <a14:foregroundMark x1="92500" y1="76500" x2="92500" y2="76500"/>
                        <a14:foregroundMark x1="9000" y1="60500" x2="9000" y2="6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680637">
            <a:off x="9614235" y="176808"/>
            <a:ext cx="2790020" cy="27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0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6EF234C-81EC-481C-40B1-F2B67158C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4167" l="9000" r="92500">
                        <a14:foregroundMark x1="29500" y1="13167" x2="29500" y2="13167"/>
                        <a14:foregroundMark x1="75333" y1="11333" x2="75333" y2="11333"/>
                        <a14:foregroundMark x1="80833" y1="58500" x2="80833" y2="58500"/>
                        <a14:foregroundMark x1="87833" y1="77833" x2="87833" y2="77833"/>
                        <a14:foregroundMark x1="37000" y1="86333" x2="37000" y2="86333"/>
                        <a14:foregroundMark x1="40333" y1="94333" x2="40333" y2="94333"/>
                        <a14:foregroundMark x1="39833" y1="9500" x2="39833" y2="9500"/>
                        <a14:foregroundMark x1="27667" y1="7667" x2="27667" y2="7667"/>
                        <a14:foregroundMark x1="71667" y1="6667" x2="71667" y2="6667"/>
                        <a14:foregroundMark x1="92500" y1="76500" x2="92500" y2="76500"/>
                        <a14:foregroundMark x1="9000" y1="60500" x2="9000" y2="6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052373" y="3407598"/>
            <a:ext cx="2147065" cy="2147065"/>
          </a:xfrm>
          <a:prstGeom prst="rect">
            <a:avLst/>
          </a:prstGeom>
        </p:spPr>
      </p:pic>
      <p:pic>
        <p:nvPicPr>
          <p:cNvPr id="7" name="2 Imagen">
            <a:extLst>
              <a:ext uri="{FF2B5EF4-FFF2-40B4-BE49-F238E27FC236}">
                <a16:creationId xmlns:a16="http://schemas.microsoft.com/office/drawing/2014/main" id="{BD5D7145-FD57-86D8-066B-85AB9E9C70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08" b="66934" l="37823" r="61532">
                        <a14:foregroundMark x1="37984" y1="44165" x2="42903" y2="34325"/>
                        <a14:foregroundMark x1="42903" y1="34325" x2="48065" y2="33982"/>
                        <a14:foregroundMark x1="48065" y1="33982" x2="53629" y2="35584"/>
                        <a14:foregroundMark x1="53629" y1="35584" x2="57500" y2="39931"/>
                        <a14:foregroundMark x1="57500" y1="39931" x2="59355" y2="50686"/>
                        <a14:foregroundMark x1="59355" y1="50686" x2="55323" y2="64989"/>
                        <a14:foregroundMark x1="55323" y1="64989" x2="49516" y2="67162"/>
                        <a14:foregroundMark x1="49516" y1="67162" x2="43306" y2="66934"/>
                        <a14:foregroundMark x1="43306" y1="66934" x2="39839" y2="59954"/>
                        <a14:foregroundMark x1="39839" y1="59954" x2="39919" y2="45195"/>
                        <a14:foregroundMark x1="39919" y1="45195" x2="40887" y2="42906"/>
                        <a14:foregroundMark x1="57177" y1="38215" x2="43468" y2="39817"/>
                        <a14:foregroundMark x1="37823" y1="42677" x2="38226" y2="44966"/>
                        <a14:foregroundMark x1="61532" y1="42105" x2="61532" y2="45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24" t="27751" r="36393" b="31008"/>
          <a:stretch/>
        </p:blipFill>
        <p:spPr>
          <a:xfrm>
            <a:off x="6831057" y="1944914"/>
            <a:ext cx="3444406" cy="37243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FE118A8-52A4-E5C9-D7B8-6F476D490F2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9633" y="2548633"/>
            <a:ext cx="3950406" cy="3011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CA440ECF-9525-96BF-35AC-A8084CCED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7217" y="156237"/>
            <a:ext cx="2253428" cy="16546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3B5D5E-B014-3337-B578-0965F5D62A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26568"/>
          <a:stretch/>
        </p:blipFill>
        <p:spPr>
          <a:xfrm>
            <a:off x="497934" y="290285"/>
            <a:ext cx="1067712" cy="22583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B33B5BC-9001-1143-DEC7-DC335589F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69" y="927960"/>
            <a:ext cx="1620673" cy="1620673"/>
          </a:xfrm>
          <a:prstGeom prst="rect">
            <a:avLst/>
          </a:prstGeom>
        </p:spPr>
      </p:pic>
      <p:pic>
        <p:nvPicPr>
          <p:cNvPr id="8" name="Picture 4" descr="Datos curiosos sobre las bolsas de plástico">
            <a:extLst>
              <a:ext uri="{FF2B5EF4-FFF2-40B4-BE49-F238E27FC236}">
                <a16:creationId xmlns:a16="http://schemas.microsoft.com/office/drawing/2014/main" id="{69F234DB-6484-0AF5-C0CD-D132B2FAC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1500" l="10000" r="90000">
                        <a14:foregroundMark x1="69750" y1="16500" x2="67167" y2="16500"/>
                        <a14:foregroundMark x1="32667" y1="10833" x2="32417" y2="11417"/>
                        <a14:foregroundMark x1="77750" y1="90333" x2="27833" y2="9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87" y="290285"/>
            <a:ext cx="1520581" cy="152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Tapones de plástico: el mejor cierre para botellas de plástico">
            <a:extLst>
              <a:ext uri="{FF2B5EF4-FFF2-40B4-BE49-F238E27FC236}">
                <a16:creationId xmlns:a16="http://schemas.microsoft.com/office/drawing/2014/main" id="{62E89D3A-DDA5-ACD4-B725-A5826D26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47" y="1477108"/>
            <a:ext cx="1726480" cy="91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E44DAFE-9F9C-2AC6-96F1-82AADCA14C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281198" y="132514"/>
            <a:ext cx="1127003" cy="189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2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1.11111E-6 0.00024 C 0.00639 -0.02766 0.00805 -0.06099 0.01972 -0.08346 C 0.02736 -0.09803 0.04111 -0.09803 0.0525 -0.10149 C 0.07389 -0.10791 0.09555 -0.10889 0.11708 -0.1126 C 0.12778 -0.10815 0.13944 -0.10889 0.14875 -0.09926 C 0.17042 -0.07655 0.16639 -0.03284 0.16847 0.00246 C 0.16819 0.02913 0.17486 0.11407 0.15542 0.14444 C 0.14639 0.15851 0.13333 0.16271 0.12236 0.1716 C 0.11903 0.15432 0.10917 0.13753 0.11194 0.11975 C 0.1225 0.05061 0.15805 0.05284 0.18958 0.03851 C 0.26097 0.05037 0.27389 0.02642 0.32014 0.11975 C 0.32458 0.12888 0.3218 0.1437 0.32278 0.1558 C 0.31 0.20765 0.31236 0.2158 0.27667 0.25061 C 0.27 0.25703 0.26167 0.25358 0.25417 0.25506 C 0.23736 0.18148 0.22722 0.16074 0.27125 0.05654 C 0.28319 0.02839 0.30903 0.03086 0.32792 0.01827 C 0.36139 0.02197 0.39444 0.00617 0.415 0.06321 C 0.42125 0.08098 0.42028 0.10395 0.42292 0.12419 C 0.41653 0.20716 0.42208 0.21284 0.39389 0.28222 C 0.37708 0.3237 0.37875 0.31925 0.35958 0.32296 C 0.34819 0.31604 0.33472 0.31555 0.32528 0.30246 C 0.32083 0.29629 0.32347 0.28296 0.32403 0.27308 C 0.32722 0.21333 0.32486 0.19333 0.35708 0.16271 C 0.40208 0.1195 0.40611 0.12666 0.45055 0.12419 C 0.47375 0.12567 0.51097 0.1316 0.53222 0.1153 C 0.54639 0.10419 0.55583 0.08049 0.56792 0.06321 C 0.57153 0.03284 0.57611 0.00716 0.5743 -0.0247 C 0.57389 -0.03482 0.57236 -0.04544 0.56917 -0.05408 C 0.56375 -0.06914 0.5575 -0.08396 0.54944 -0.09457 C 0.53722 -0.11087 0.52111 -0.10889 0.50722 -0.11037 C 0.50375 -0.10889 0.4993 -0.11013 0.49667 -0.10593 C 0.48278 -0.08371 0.48583 -0.06791 0.48486 -0.03828 C 0.48611 -0.02618 0.4843 -0.01186 0.48875 -0.00223 C 0.50611 0.0358 0.52486 0.03925 0.54944 0.05209 C 0.56375 0.0474 0.58 0.05061 0.59292 0.03851 C 0.60264 0.02963 0.60542 0.00765 0.61264 -0.00667 C 0.62833 -0.03778 0.6293 -0.03828 0.64167 -0.05408 C 0.64639 -0.04494 0.65278 -0.03778 0.65611 -0.02692 C 0.65875 -0.01852 0.65958 0.0279 0.66014 0.03407 C 0.66639 0.14172 0.66264 -0.05581 0.66264 0.21012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81" y="10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3.33333E-6 0.00025 C 0.00083 -0.01234 -0.00042 -0.02592 0.0025 -0.03728 C 0.01222 -0.07605 0.02111 -0.07308 0.0418 -0.07703 C 0.05569 -0.07926 0.06972 -0.08 0.08375 -0.08148 C 0.11666 -0.07136 0.13916 -0.08321 0.15736 -0.03037 C 0.16291 -0.01432 0.16416 0.00543 0.1675 0.02346 C 0.16861 0.05506 0.16125 0.18939 0.18791 0.23334 C 0.20208 0.25704 0.21916 0.27556 0.23736 0.28716 C 0.26097 0.30173 0.28652 0.30272 0.31097 0.31037 C 0.32361 0.29482 0.3393 0.28494 0.34916 0.26371 C 0.36777 0.22297 0.36611 0.17852 0.36819 0.13062 C 0.36777 0.12148 0.36847 0.11161 0.36694 0.10272 C 0.36416 0.08667 0.36166 0.06864 0.35541 0.0563 C 0.31805 -0.02049 0.29486 -0.02197 0.24125 -0.06074 C 0.23097 -0.05728 0.21861 -0.06321 0.21069 -0.05111 C 0.18666 -0.01481 0.18764 0.03951 0.18402 0.08889 C 0.19208 0.1558 0.19 0.16222 0.21194 0.22642 C 0.23069 0.28074 0.25208 0.33161 0.27166 0.38494 C 0.27916 0.40543 0.28916 0.4242 0.29319 0.44815 L 0.30083 0.4921 C 0.3025 0.52272 0.30694 0.57037 0.29958 0.59951 C 0.2975 0.60766 0.29027 0.60568 0.28569 0.60914 C 0.28014 0.60568 0.27361 0.60618 0.26916 0.59951 C 0.26222 0.58914 0.26166 0.52963 0.26152 0.52716 C 0.26652 0.51087 0.27027 0.49259 0.2768 0.47803 C 0.28777 0.45358 0.31027 0.43358 0.32361 0.41531 C 0.33166 0.40445 0.33902 0.39185 0.34652 0.38025 C 0.35 0.36469 0.35389 0.34963 0.3568 0.33383 C 0.36805 0.26939 0.36555 0.23852 0.35805 0.15877 C 0.35277 0.10272 0.3475 0.08 0.32361 0.05136 C 0.32111 0.0484 0.31777 0.04988 0.31486 0.04914 C 0.31055 0.05284 0.30319 0.05235 0.30208 0.06074 C 0.29611 0.11013 0.31944 0.10519 0.33514 0.1121 C 0.34111 0.11136 0.34777 0.11531 0.35291 0.10988 C 0.36375 0.09803 0.36389 0.07259 0.36555 0.05358 C 0.3668 0.01926 0.36652 -0.00222 0.37319 -0.03728 C 0.37514 -0.04691 0.37777 -0.05654 0.38208 -0.06296 C 0.39444 -0.08074 0.40486 -0.08222 0.41889 -0.08617 C 0.42486 -0.0879 0.43083 -0.08913 0.43666 -0.09061 C 0.45875 -0.08987 0.48083 -0.09111 0.50277 -0.08839 C 0.51652 -0.08691 0.52125 -0.07457 0.53319 -0.06296 C 0.53861 -0.05753 0.5443 -0.05358 0.54972 -0.04889 C 0.55708 -0.03531 0.56527 -0.0237 0.56875 -0.00444 C 0.57027 0.00371 0.56944 0.01259 0.57 0.02099 C 0.57111 0.03432 0.57264 0.04741 0.57389 0.06074 C 0.5743 0.07334 0.57555 0.08543 0.57514 0.09803 C 0.57416 0.13087 0.57347 0.13753 0.5675 0.16099 C 0.56597 0.16741 0.56333 0.17309 0.5625 0.17976 C 0.56208 0.18272 0.56166 0.18593 0.56111 0.18914 C 0.56041 0.19457 0.5593 0.19976 0.55861 0.20543 C 0.55805 0.21013 0.55736 0.21951 0.55736 0.21976 " pathEditMode="relative" rAng="0" ptsTypes="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2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86 -0.03037 L 0.06986 -0.03037 C 0.07236 -0.03482 0.07459 -0.04025 0.07736 -0.04395 C 0.0882 -0.05803 0.09681 -0.05976 0.11042 -0.0642 C 0.11667 -0.06642 0.12306 -0.06716 0.12945 -0.06865 C 0.14223 -0.06642 0.15514 -0.06766 0.1675 -0.06198 C 0.17986 -0.0563 0.1907 -0.03951 0.20056 -0.02593 C 0.20348 -0.01457 0.21236 0.01284 0.2107 0.02839 C 0.20153 0.11901 0.19667 0.10518 0.18028 0.18395 C 0.17528 0.20765 0.17181 0.2321 0.1675 0.25629 C 0.16625 0.29926 0.16292 0.35901 0.16625 0.40296 C 0.16931 0.44296 0.17431 0.48271 0.18792 0.5158 C 0.1907 0.52271 0.19556 0.52642 0.19931 0.5316 C 0.20736 0.53086 0.21667 0.53728 0.22348 0.52938 C 0.24973 0.49827 0.25056 0.46173 0.25778 0.41432 C 0.25736 0.39852 0.25764 0.38247 0.25639 0.36691 C 0.25486 0.34765 0.24834 0.31975 0.2425 0.3037 C 0.23125 0.27333 0.22361 0.27012 0.2082 0.24271 C 0.19834 0.22518 0.19778 0.21777 0.19042 0.19753 C 0.17292 0.15012 0.18431 0.1874 0.17139 0.14123 C 0.16973 0.10469 0.1675 0.08617 0.17639 0.04419 C 0.17959 0.02913 0.18667 0.01728 0.19292 0.00568 C 0.19945 -0.00618 0.20611 -0.01877 0.21459 -0.02593 C 0.23723 -0.04519 0.25223 -0.04741 0.27417 -0.05309 C 0.28986 -0.0521 0.30556 -0.05284 0.32125 -0.05062 C 0.32681 -0.04988 0.33223 -0.04593 0.33778 -0.04395 C 0.34278 -0.04223 0.34792 -0.04099 0.35292 -0.03951 C 0.35723 -0.0363 0.36153 -0.03408 0.3657 -0.03037 C 0.37445 -0.02272 0.37736 -0.01679 0.38473 -0.00568 C 0.3925 0.02 0.39667 0.03061 0.40125 0.06 C 0.40348 0.07481 0.40459 0.09012 0.40625 0.10494 C 0.40667 0.11481 0.40736 0.12469 0.4075 0.13432 C 0.40889 0.21728 0.40875 0.22716 0.40875 0.27876 " pathEditMode="relative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25 -0.11013 L 0.02625 -0.10988 C 0.025 -0.12198 0.02278 -0.13383 0.02236 -0.14618 C 0.02195 -0.16124 0.02195 -0.17655 0.02375 -0.19136 C 0.02486 -0.20124 0.03778 -0.20593 0.04014 -0.20716 C 0.05528 -0.21482 0.05306 -0.21334 0.06681 -0.21605 C 0.07236 -0.21457 0.07806 -0.21432 0.08333 -0.21161 C 0.08833 -0.20914 0.09278 -0.20469 0.09736 -0.20025 C 0.10417 -0.19383 0.10903 -0.18642 0.11264 -0.17334 C 0.11667 -0.15803 0.11931 -0.14173 0.12278 -0.12593 C 0.12403 -0.11976 0.12653 -0.10766 0.12653 -0.10741 C 0.12736 -0.0958 0.12722 -0.08321 0.12903 -0.07161 L 0.14431 0.02765 C 0.1482 0.02469 0.1525 0.02321 0.1557 0.01876 C 0.16195 0.01037 0.17222 -0.01062 0.17222 -0.01037 C 0.17431 -0.01901 0.17695 -0.02692 0.17861 -0.03556 C 0.18347 -0.06025 0.18111 -0.08371 0.17861 -0.11013 C 0.1782 -0.11432 0.17681 -0.11852 0.17486 -0.12124 C 0.17264 -0.1242 0.16972 -0.1242 0.16722 -0.12593 C 0.14583 -0.12124 0.13806 -0.13556 0.13292 -0.11013 C 0.13139 -0.10272 0.13042 -0.09506 0.12903 -0.08741 C 0.12847 -0.07976 0.12472 -0.03852 0.12528 -0.02864 C 0.12611 -0.01185 0.12556 0.00642 0.13042 0.02099 C 0.13278 0.02864 0.13945 0.02839 0.14431 0.03012 C 0.15736 0.03432 0.17056 0.03605 0.18375 0.03901 C 0.19389 0.03827 0.20417 0.0395 0.21417 0.03679 C 0.22111 0.03481 0.22778 0.02963 0.23445 0.02543 C 0.26458 0.00716 0.25417 0.01481 0.28139 -0.01729 C 0.28486 -0.02864 0.28917 -0.03926 0.29167 -0.05136 C 0.3007 -0.0958 0.29945 -0.1158 0.29292 -0.1642 C 0.29236 -0.1684 0.28945 -0.17013 0.28778 -0.17334 C 0.2575 -0.16469 0.2507 -0.18272 0.24458 -0.14618 C 0.24347 -0.13877 0.24292 -0.13111 0.24208 -0.12346 C 0.2425 -0.11309 0.24222 -0.10222 0.24333 -0.09185 C 0.24403 -0.08642 0.24514 -0.0805 0.24722 -0.07605 C 0.25347 -0.06272 0.26736 -0.05803 0.27514 -0.05358 C 0.28445 -0.05951 0.29528 -0.0605 0.30306 -0.07161 C 0.30708 -0.07753 0.30583 -0.08963 0.30681 -0.09877 C 0.30792 -0.10914 0.3082 -0.12 0.30945 -0.13037 C 0.30986 -0.13506 0.31014 -0.14025 0.31195 -0.14395 C 0.31306 -0.14618 0.31528 -0.14543 0.31695 -0.14618 C 0.33333 -0.06914 0.31972 -0.13976 0.32208 0.0595 C 0.32222 0.06691 0.32264 0.07457 0.32333 0.08197 C 0.32611 0.11136 0.32583 0.09136 0.32583 0.10444 " pathEditMode="relative" rAng="0" ptsTypes="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4" y="5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55 0.00691 L 0.04555 0.00691 C 0.05833 -0.00938 0.06972 -0.02839 0.08389 -0.0395 C 0.08653 -0.04148 0.08903 -0.0437 0.09167 -0.04494 C 0.09417 -0.04642 0.0968 -0.04691 0.0993 -0.0479 C 0.10555 -0.04963 0.11167 -0.05185 0.11778 -0.05333 C 0.12347 -0.05457 0.12903 -0.05506 0.13472 -0.05605 C 0.15083 -0.05457 0.16194 -0.0637 0.17167 -0.04222 C 0.1743 -0.03654 0.17583 -0.02963 0.17778 -0.02321 C 0.17986 0.01333 0.18292 0.01556 0.16403 0.05333 C 0.16153 0.05827 0.1568 0.05531 0.15319 0.05605 C 0.14555 0.05432 0.13667 0.05803 0.13014 0.05062 C 0.11944 0.03901 0.11903 -0.00494 0.11778 -0.02049 C 0.12083 -0.0442 0.1218 -0.06913 0.12708 -0.0916 C 0.13264 -0.11555 0.14486 -0.13358 0.15778 -0.14346 C 0.16319 -0.14765 0.16917 -0.14889 0.17472 -0.1516 C 0.21139 -0.13481 0.21153 -0.14938 0.22861 -0.1079 C 0.23069 -0.10296 0.23167 -0.09704 0.23319 -0.0916 C 0.23361 -0.08617 0.23625 -0.04938 0.23625 -0.04494 C 0.23722 0.02889 0.23708 0.10272 0.23778 0.17654 C 0.23805 0.19753 0.23944 0.23951 0.23944 0.23951 " pathEditMode="relative" ptsTypes="AAAAAAAAAAAAA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inar - Banco de fotos e imágenes de stock - iStock">
            <a:extLst>
              <a:ext uri="{FF2B5EF4-FFF2-40B4-BE49-F238E27FC236}">
                <a16:creationId xmlns:a16="http://schemas.microsoft.com/office/drawing/2014/main" id="{DB3F622F-B424-BDB1-E64D-706564CF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7" y="131509"/>
            <a:ext cx="5447393" cy="3631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Qué playas de Valencia tienen bandera azul en 2021? - Valencia Secreta">
            <a:extLst>
              <a:ext uri="{FF2B5EF4-FFF2-40B4-BE49-F238E27FC236}">
                <a16:creationId xmlns:a16="http://schemas.microsoft.com/office/drawing/2014/main" id="{21BD69F4-9BBD-478F-287B-18A4AC95B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317" y="2059226"/>
            <a:ext cx="5827486" cy="3394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218B228F-504E-47B9-976A-FB2398D077CC}"/>
              </a:ext>
            </a:extLst>
          </p:cNvPr>
          <p:cNvGrpSpPr/>
          <p:nvPr/>
        </p:nvGrpSpPr>
        <p:grpSpPr>
          <a:xfrm>
            <a:off x="8818084" y="4204300"/>
            <a:ext cx="1135918" cy="854392"/>
            <a:chOff x="8792308" y="4204300"/>
            <a:chExt cx="1135918" cy="854392"/>
          </a:xfrm>
        </p:grpSpPr>
        <p:pic>
          <p:nvPicPr>
            <p:cNvPr id="3" name="Imagen 2" descr="Una caricatur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6FB7DC88-7DA4-4727-9A42-4B71C888E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86043" y="4204300"/>
              <a:ext cx="367618" cy="366123"/>
            </a:xfrm>
            <a:prstGeom prst="rect">
              <a:avLst/>
            </a:prstGeom>
          </p:spPr>
        </p:pic>
        <p:pic>
          <p:nvPicPr>
            <p:cNvPr id="6" name="Picture 4" descr="Qué playas de Valencia tienen bandera azul en 2021? - Valencia Secreta">
              <a:extLst>
                <a:ext uri="{FF2B5EF4-FFF2-40B4-BE49-F238E27FC236}">
                  <a16:creationId xmlns:a16="http://schemas.microsoft.com/office/drawing/2014/main" id="{8A8291CD-6669-489A-9474-7F3C53F226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02" t="67887" r="23605" b="12338"/>
            <a:stretch/>
          </p:blipFill>
          <p:spPr bwMode="auto">
            <a:xfrm>
              <a:off x="8792308" y="4387362"/>
              <a:ext cx="1135918" cy="67133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43AAE9AB-A7FD-42E7-A9E9-A03E773ED6D0}"/>
              </a:ext>
            </a:extLst>
          </p:cNvPr>
          <p:cNvGrpSpPr/>
          <p:nvPr/>
        </p:nvGrpSpPr>
        <p:grpSpPr>
          <a:xfrm>
            <a:off x="1028647" y="1994886"/>
            <a:ext cx="1565083" cy="1325961"/>
            <a:chOff x="1028647" y="1994886"/>
            <a:chExt cx="1565083" cy="1325961"/>
          </a:xfrm>
        </p:grpSpPr>
        <p:pic>
          <p:nvPicPr>
            <p:cNvPr id="8" name="Imagen 7" descr="Una caricatur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3CF86C06-8949-4B76-927F-20EC5DA8F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461239">
              <a:off x="2199902" y="2392495"/>
              <a:ext cx="367618" cy="366123"/>
            </a:xfrm>
            <a:prstGeom prst="rect">
              <a:avLst/>
            </a:prstGeom>
          </p:spPr>
        </p:pic>
        <p:pic>
          <p:nvPicPr>
            <p:cNvPr id="9" name="Picture 2" descr="Pinar - Banco de fotos e imágenes de stock - iStock">
              <a:extLst>
                <a:ext uri="{FF2B5EF4-FFF2-40B4-BE49-F238E27FC236}">
                  <a16:creationId xmlns:a16="http://schemas.microsoft.com/office/drawing/2014/main" id="{4AAE9648-5F26-42B7-95AB-F16E3A4A88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77" t="67354" r="54491" b="12123"/>
            <a:stretch/>
          </p:blipFill>
          <p:spPr bwMode="auto">
            <a:xfrm>
              <a:off x="1028647" y="2575557"/>
              <a:ext cx="1565083" cy="74529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Pinar - Banco de fotos e imágenes de stock - iStock">
              <a:extLst>
                <a:ext uri="{FF2B5EF4-FFF2-40B4-BE49-F238E27FC236}">
                  <a16:creationId xmlns:a16="http://schemas.microsoft.com/office/drawing/2014/main" id="{2B7D7B92-924B-4531-87A6-0152004061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72" t="48939" r="58525" b="34022"/>
            <a:stretch/>
          </p:blipFill>
          <p:spPr bwMode="auto">
            <a:xfrm>
              <a:off x="1827934" y="1994886"/>
              <a:ext cx="555776" cy="618771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3004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D18EEF3-F91A-D035-9E2A-563C54983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3" y="0"/>
            <a:ext cx="2526222" cy="252622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E071EB1-0838-4C67-B991-43123BB3DB2F}"/>
              </a:ext>
            </a:extLst>
          </p:cNvPr>
          <p:cNvSpPr txBox="1"/>
          <p:nvPr/>
        </p:nvSpPr>
        <p:spPr>
          <a:xfrm>
            <a:off x="1466850" y="756326"/>
            <a:ext cx="8194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/>
              <a:t>¡MUCHAS GRACIAS</a:t>
            </a:r>
            <a:r>
              <a:rPr lang="es-ES" sz="4000"/>
              <a:t>!</a:t>
            </a:r>
          </a:p>
        </p:txBody>
      </p:sp>
      <p:pic>
        <p:nvPicPr>
          <p:cNvPr id="8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EB39524-4A86-4432-803D-B013B4397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661" y="1377482"/>
            <a:ext cx="7963127" cy="429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35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39DB030-51F9-4519-A7AD-7D7CEDED3E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s-ES" sz="2600">
                <a:latin typeface="+mj-lt"/>
              </a:rPr>
              <a:t>MÁS INFORMACIÓN</a:t>
            </a:r>
          </a:p>
        </p:txBody>
      </p:sp>
      <p:pic>
        <p:nvPicPr>
          <p:cNvPr id="41" name="Imagen 40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1CA405A2-F402-4A49-A654-0C6654A7C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377" y="622300"/>
            <a:ext cx="4349491" cy="4695354"/>
          </a:xfrm>
          <a:prstGeom prst="rect">
            <a:avLst/>
          </a:prstGeom>
        </p:spPr>
      </p:pic>
      <p:grpSp>
        <p:nvGrpSpPr>
          <p:cNvPr id="46" name="Grupo 45">
            <a:extLst>
              <a:ext uri="{FF2B5EF4-FFF2-40B4-BE49-F238E27FC236}">
                <a16:creationId xmlns:a16="http://schemas.microsoft.com/office/drawing/2014/main" id="{A68D419B-78A5-4EC7-A751-C8042A4983C0}"/>
              </a:ext>
            </a:extLst>
          </p:cNvPr>
          <p:cNvGrpSpPr/>
          <p:nvPr/>
        </p:nvGrpSpPr>
        <p:grpSpPr>
          <a:xfrm>
            <a:off x="1951059" y="1090336"/>
            <a:ext cx="4291704" cy="4261145"/>
            <a:chOff x="2079423" y="1090336"/>
            <a:chExt cx="4291704" cy="4261145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BBB4FB69-A193-408F-A9F5-044EE1B5ABE7}"/>
                </a:ext>
              </a:extLst>
            </p:cNvPr>
            <p:cNvGrpSpPr/>
            <p:nvPr/>
          </p:nvGrpSpPr>
          <p:grpSpPr>
            <a:xfrm>
              <a:off x="2083900" y="1090336"/>
              <a:ext cx="4287227" cy="3382716"/>
              <a:chOff x="1353186" y="1237272"/>
              <a:chExt cx="6814970" cy="3382716"/>
            </a:xfrm>
          </p:grpSpPr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385A369F-A3B0-4A7B-9F36-27A0EFD999C8}"/>
                  </a:ext>
                </a:extLst>
              </p:cNvPr>
              <p:cNvSpPr txBox="1"/>
              <p:nvPr/>
            </p:nvSpPr>
            <p:spPr>
              <a:xfrm>
                <a:off x="1466850" y="1237272"/>
                <a:ext cx="6692570" cy="211949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3"/>
                  </a:rPr>
                  <a:t>www.conerrede.es</a:t>
                </a:r>
                <a:endParaRPr lang="es-E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4"/>
                  </a:rPr>
                  <a:t>www.aciertaconlaorganica.es</a:t>
                </a:r>
                <a:endParaRPr lang="en-U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5"/>
                  </a:rPr>
                  <a:t>www.madrid.es/reciclaje</a:t>
                </a:r>
                <a:endParaRPr lang="en-U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6"/>
                  </a:rPr>
                  <a:t>www.madrid.es/puntoslimpios</a:t>
                </a:r>
                <a:r>
                  <a:rPr lang="es-ES" sz="1800"/>
                  <a:t> </a:t>
                </a:r>
                <a:endParaRPr lang="en-U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7"/>
                  </a:rPr>
                  <a:t>www.remad.es</a:t>
                </a:r>
                <a:endParaRPr lang="es-ES"/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3BB641F5-B344-4D30-895D-2865AB196D10}"/>
                  </a:ext>
                </a:extLst>
              </p:cNvPr>
              <p:cNvSpPr txBox="1"/>
              <p:nvPr/>
            </p:nvSpPr>
            <p:spPr>
              <a:xfrm>
                <a:off x="1466850" y="3521860"/>
                <a:ext cx="63304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s-ES" sz="1800"/>
                  <a:t>Teléfono: </a:t>
                </a:r>
                <a:r>
                  <a:rPr lang="es-ES" sz="1800" b="1"/>
                  <a:t>010</a:t>
                </a:r>
                <a:endParaRPr lang="en-US" sz="1800"/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54227FAA-7A53-456A-8A8F-D96EADDA1232}"/>
                  </a:ext>
                </a:extLst>
              </p:cNvPr>
              <p:cNvSpPr txBox="1"/>
              <p:nvPr/>
            </p:nvSpPr>
            <p:spPr>
              <a:xfrm>
                <a:off x="1353186" y="4250656"/>
                <a:ext cx="6814970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lvl="0" indent="-285750">
                  <a:lnSpc>
                    <a:spcPct val="100000"/>
                  </a:lnSpc>
                  <a:buFont typeface="Arial"/>
                  <a:buChar char="•"/>
                </a:pPr>
                <a:r>
                  <a:rPr lang="es-ES">
                    <a:ea typeface="+mn-lt"/>
                    <a:cs typeface="+mn-lt"/>
                    <a:hlinkClick r:id="rId8"/>
                  </a:rPr>
                  <a:t>comunica.limpiezaresiduos@madrid.es</a:t>
                </a:r>
                <a:endParaRPr lang="es-ES" sz="1800"/>
              </a:p>
            </p:txBody>
          </p:sp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C1A8E3A3-0875-4CE1-910F-96AE14B85F95}"/>
                </a:ext>
              </a:extLst>
            </p:cNvPr>
            <p:cNvSpPr txBox="1"/>
            <p:nvPr/>
          </p:nvSpPr>
          <p:spPr>
            <a:xfrm>
              <a:off x="2079423" y="4705150"/>
              <a:ext cx="39824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s-ES"/>
                <a:t>APP Madrid Móvil</a:t>
              </a:r>
            </a:p>
            <a:p>
              <a:pPr marL="285750" lvl="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s-ES" sz="1800"/>
                <a:t>APP Puntos limpios Madrid</a:t>
              </a:r>
              <a:endParaRPr lang="en-US" sz="1800"/>
            </a:p>
          </p:txBody>
        </p:sp>
      </p:grpSp>
      <p:pic>
        <p:nvPicPr>
          <p:cNvPr id="4" name="Gráfico 3" descr="Internet contorno">
            <a:extLst>
              <a:ext uri="{FF2B5EF4-FFF2-40B4-BE49-F238E27FC236}">
                <a16:creationId xmlns:a16="http://schemas.microsoft.com/office/drawing/2014/main" id="{33285D59-1C26-4988-BDAB-EFCC4E8810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4094" y="1138024"/>
            <a:ext cx="675685" cy="675685"/>
          </a:xfrm>
          <a:prstGeom prst="rect">
            <a:avLst/>
          </a:prstGeom>
        </p:spPr>
      </p:pic>
      <p:pic>
        <p:nvPicPr>
          <p:cNvPr id="7" name="Gráfico 6" descr="Correo electrónico contorno">
            <a:extLst>
              <a:ext uri="{FF2B5EF4-FFF2-40B4-BE49-F238E27FC236}">
                <a16:creationId xmlns:a16="http://schemas.microsoft.com/office/drawing/2014/main" id="{72ECB7BF-847C-4743-B2A2-4EF96F98B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20917" y="3981186"/>
            <a:ext cx="491866" cy="491866"/>
          </a:xfrm>
          <a:prstGeom prst="rect">
            <a:avLst/>
          </a:prstGeom>
        </p:spPr>
      </p:pic>
      <p:pic>
        <p:nvPicPr>
          <p:cNvPr id="9" name="Gráfico 8" descr="Auricular contorno">
            <a:extLst>
              <a:ext uri="{FF2B5EF4-FFF2-40B4-BE49-F238E27FC236}">
                <a16:creationId xmlns:a16="http://schemas.microsoft.com/office/drawing/2014/main" id="{623E4B4A-E2FD-490B-8B28-7DA7E02AE2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36003" y="3313657"/>
            <a:ext cx="491866" cy="491866"/>
          </a:xfrm>
          <a:prstGeom prst="rect">
            <a:avLst/>
          </a:prstGeom>
        </p:spPr>
      </p:pic>
      <p:pic>
        <p:nvPicPr>
          <p:cNvPr id="11" name="Gráfico 10" descr="Smartphone contorno">
            <a:extLst>
              <a:ext uri="{FF2B5EF4-FFF2-40B4-BE49-F238E27FC236}">
                <a16:creationId xmlns:a16="http://schemas.microsoft.com/office/drawing/2014/main" id="{30B8DF2A-DA1F-4C19-A50E-7B99E6D0D3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59650" y="4737081"/>
            <a:ext cx="614400" cy="6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81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39DB030-51F9-4519-A7AD-7D7CEDED3E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783" y="561467"/>
            <a:ext cx="4844884" cy="914400"/>
          </a:xfrm>
        </p:spPr>
        <p:txBody>
          <a:bodyPr>
            <a:normAutofit/>
          </a:bodyPr>
          <a:lstStyle/>
          <a:p>
            <a:r>
              <a:rPr lang="es-ES" sz="2600">
                <a:latin typeface="+mj-lt"/>
              </a:rPr>
              <a:t>¡SÍGUENOS!</a:t>
            </a:r>
          </a:p>
        </p:txBody>
      </p:sp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4614CB63-97B5-4F50-9EB9-C5B212D35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79518"/>
              </p:ext>
            </p:extLst>
          </p:nvPr>
        </p:nvGraphicFramePr>
        <p:xfrm>
          <a:off x="697402" y="1475867"/>
          <a:ext cx="6043246" cy="31032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3224">
                  <a:extLst>
                    <a:ext uri="{9D8B030D-6E8A-4147-A177-3AD203B41FA5}">
                      <a16:colId xmlns:a16="http://schemas.microsoft.com/office/drawing/2014/main" val="4189991694"/>
                    </a:ext>
                  </a:extLst>
                </a:gridCol>
                <a:gridCol w="4960022">
                  <a:extLst>
                    <a:ext uri="{9D8B030D-6E8A-4147-A177-3AD203B41FA5}">
                      <a16:colId xmlns:a16="http://schemas.microsoft.com/office/drawing/2014/main" val="1171604105"/>
                    </a:ext>
                  </a:extLst>
                </a:gridCol>
              </a:tblGrid>
              <a:tr h="1034433">
                <a:tc>
                  <a:txBody>
                    <a:bodyPr/>
                    <a:lstStyle/>
                    <a:p>
                      <a:endParaRPr lang="es-E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600" kern="1200">
                          <a:solidFill>
                            <a:schemeClr val="dk1"/>
                          </a:solidFill>
                        </a:rPr>
                        <a:t>@conRde_madrid</a:t>
                      </a:r>
                      <a:endParaRPr lang="es-E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9661917"/>
                  </a:ext>
                </a:extLst>
              </a:tr>
              <a:tr h="1034433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8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/>
                        <a:t>@Aciertaorgánica</a:t>
                      </a:r>
                      <a:endParaRPr lang="es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1388855"/>
                  </a:ext>
                </a:extLst>
              </a:tr>
              <a:tr h="1034433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8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/>
                        <a:t>Campaña de sensibilización Acierta con la Orgánica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6357180"/>
                  </a:ext>
                </a:extLst>
              </a:tr>
            </a:tbl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9BD756BD-E790-4066-A6BF-C0BA9D2B3ADF}"/>
              </a:ext>
            </a:extLst>
          </p:cNvPr>
          <p:cNvGrpSpPr/>
          <p:nvPr/>
        </p:nvGrpSpPr>
        <p:grpSpPr>
          <a:xfrm>
            <a:off x="784395" y="1552307"/>
            <a:ext cx="942652" cy="3026859"/>
            <a:chOff x="2071124" y="1625962"/>
            <a:chExt cx="942652" cy="3026859"/>
          </a:xfrm>
        </p:grpSpPr>
        <p:pic>
          <p:nvPicPr>
            <p:cNvPr id="14" name="Imagen 13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6F92D46D-9334-44E5-8593-132C53443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038" y="1625962"/>
              <a:ext cx="935738" cy="935738"/>
            </a:xfrm>
            <a:prstGeom prst="rect">
              <a:avLst/>
            </a:prstGeom>
          </p:spPr>
        </p:pic>
        <p:pic>
          <p:nvPicPr>
            <p:cNvPr id="11" name="Imagen 10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4138DCCC-EAA4-4AAB-B54F-386A3F07B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038" y="2634915"/>
              <a:ext cx="935738" cy="935738"/>
            </a:xfrm>
            <a:prstGeom prst="rect">
              <a:avLst/>
            </a:prstGeom>
          </p:spPr>
        </p:pic>
        <p:pic>
          <p:nvPicPr>
            <p:cNvPr id="15" name="Imagen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B2C4F988-33C7-4426-8F91-9520742AF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124" y="3717083"/>
              <a:ext cx="935738" cy="935738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F55708AE-97B4-4841-B915-DA07FD57D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555" y="466607"/>
            <a:ext cx="3991532" cy="4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05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Forma&#10;&#10;Descripción generada automáticamente">
            <a:extLst>
              <a:ext uri="{FF2B5EF4-FFF2-40B4-BE49-F238E27FC236}">
                <a16:creationId xmlns:a16="http://schemas.microsoft.com/office/drawing/2014/main" id="{1C885E1C-CB4C-7637-F1C6-E14B9BF83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00" r="8702"/>
          <a:stretch/>
        </p:blipFill>
        <p:spPr>
          <a:xfrm>
            <a:off x="8413642" y="335665"/>
            <a:ext cx="2610000" cy="201257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38288" y="2110042"/>
            <a:ext cx="7641582" cy="1166826"/>
          </a:xfrm>
        </p:spPr>
        <p:txBody>
          <a:bodyPr lIns="0" tIns="45720" rIns="0" bIns="45720" anchor="t"/>
          <a:lstStyle/>
          <a:p>
            <a:pPr marL="10795" algn="ctr"/>
            <a:r>
              <a:rPr lang="es-ES" sz="3600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“RECICLA, RECICLA Y EN EL CONTENEDOR </a:t>
            </a:r>
            <a:r>
              <a:rPr lang="es-ES" sz="3600" b="1">
                <a:solidFill>
                  <a:srgbClr val="4C9B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AZUL</a:t>
            </a:r>
            <a:r>
              <a:rPr lang="es-ES" sz="3600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 TERMINA”</a:t>
            </a:r>
          </a:p>
        </p:txBody>
      </p:sp>
      <p:pic>
        <p:nvPicPr>
          <p:cNvPr id="2" name="Imagen 1" descr="Forma, Polígono&#10;&#10;Descripción generada automáticamente">
            <a:extLst>
              <a:ext uri="{FF2B5EF4-FFF2-40B4-BE49-F238E27FC236}">
                <a16:creationId xmlns:a16="http://schemas.microsoft.com/office/drawing/2014/main" id="{6D2E466B-3966-6D86-110E-29FB31363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910" y="3469331"/>
            <a:ext cx="2172337" cy="1544191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C46CF0C-317B-47A8-DF2D-E45CD911960C}"/>
              </a:ext>
            </a:extLst>
          </p:cNvPr>
          <p:cNvSpPr txBox="1">
            <a:spLocks/>
          </p:cNvSpPr>
          <p:nvPr/>
        </p:nvSpPr>
        <p:spPr>
          <a:xfrm>
            <a:off x="611167" y="618750"/>
            <a:ext cx="7560559" cy="914400"/>
          </a:xfrm>
          <a:prstGeom prst="rect">
            <a:avLst/>
          </a:prstGeom>
        </p:spPr>
        <p:txBody>
          <a:bodyPr lIns="0" tIns="45720" rIns="0" bIns="45720" anchor="t"/>
          <a:lstStyle>
            <a:lvl1pPr marL="11113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"/>
            <a:r>
              <a:rPr lang="es-ES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  <a:cs typeface="Calibri"/>
              </a:rPr>
              <a:t>¿DÓNDE TENEMOS QUE TIRAR EL PAPEL Y EL CARTÓN?  </a:t>
            </a:r>
          </a:p>
        </p:txBody>
      </p:sp>
    </p:spTree>
    <p:extLst>
      <p:ext uri="{BB962C8B-B14F-4D97-AF65-F5344CB8AC3E}">
        <p14:creationId xmlns:p14="http://schemas.microsoft.com/office/powerpoint/2010/main" val="82076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>
            <a:extLst>
              <a:ext uri="{FF2B5EF4-FFF2-40B4-BE49-F238E27FC236}">
                <a16:creationId xmlns:a16="http://schemas.microsoft.com/office/drawing/2014/main" id="{FDD748E8-861A-3AF8-14DD-DE5768529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0" t="32295" r="36414" b="30478"/>
          <a:stretch/>
        </p:blipFill>
        <p:spPr>
          <a:xfrm>
            <a:off x="7227317" y="1925531"/>
            <a:ext cx="3724064" cy="3577272"/>
          </a:xfrm>
          <a:prstGeom prst="rect">
            <a:avLst/>
          </a:prstGeom>
        </p:spPr>
      </p:pic>
      <p:pic>
        <p:nvPicPr>
          <p:cNvPr id="2" name="Imagen 1" descr="Forma, Polígono&#10;&#10;Descripción generada automáticamente">
            <a:extLst>
              <a:ext uri="{FF2B5EF4-FFF2-40B4-BE49-F238E27FC236}">
                <a16:creationId xmlns:a16="http://schemas.microsoft.com/office/drawing/2014/main" id="{6D2E466B-3966-6D86-110E-29FB31363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9989" y="156293"/>
            <a:ext cx="1771697" cy="12593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1C0F56D-9875-6C74-A933-F103ABE9DE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83" t="8587" r="12101" b="7703"/>
          <a:stretch/>
        </p:blipFill>
        <p:spPr>
          <a:xfrm>
            <a:off x="121553" y="3068661"/>
            <a:ext cx="2535150" cy="212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026EC1A-4A24-D0CA-AF89-47AB307DEF1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43828" y="2996730"/>
            <a:ext cx="2535150" cy="2196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0" descr="Caja de cartón 35x25x25 cm canal simple marrón">
            <a:extLst>
              <a:ext uri="{FF2B5EF4-FFF2-40B4-BE49-F238E27FC236}">
                <a16:creationId xmlns:a16="http://schemas.microsoft.com/office/drawing/2014/main" id="{A0A2FB16-FE01-B580-3666-BCD845FDC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3" b="89764" l="9548" r="91457">
                        <a14:foregroundMark x1="89447" y1="37008" x2="89447" y2="40551"/>
                        <a14:foregroundMark x1="12563" y1="36220" x2="14070" y2="35827"/>
                        <a14:foregroundMark x1="13568" y1="35039" x2="11055" y2="37008"/>
                        <a14:foregroundMark x1="91457" y1="27953" x2="91457" y2="29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61" b="16692"/>
          <a:stretch/>
        </p:blipFill>
        <p:spPr bwMode="auto">
          <a:xfrm>
            <a:off x="14390" y="396191"/>
            <a:ext cx="2437175" cy="203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03F0215-4BE1-1D48-7E81-D0536F574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136" l="9833" r="89958">
                        <a14:foregroundMark x1="24895" y1="10000" x2="74686" y2="13864"/>
                        <a14:foregroundMark x1="74686" y1="13864" x2="91841" y2="60227"/>
                        <a14:foregroundMark x1="91841" y1="60227" x2="59205" y2="96136"/>
                        <a14:foregroundMark x1="59205" y1="96136" x2="15272" y2="76364"/>
                        <a14:foregroundMark x1="15272" y1="76364" x2="12343" y2="27500"/>
                        <a14:foregroundMark x1="12343" y1="27500" x2="25732" y2="1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87" y="1605971"/>
            <a:ext cx="1084682" cy="998452"/>
          </a:xfrm>
          <a:prstGeom prst="rect">
            <a:avLst/>
          </a:prstGeom>
        </p:spPr>
      </p:pic>
      <p:pic>
        <p:nvPicPr>
          <p:cNvPr id="9" name="Picture 8" descr="Tamaño promedio miembro masculino en Japón | Cómo se miden el pene con un  tubo de cartón?">
            <a:extLst>
              <a:ext uri="{FF2B5EF4-FFF2-40B4-BE49-F238E27FC236}">
                <a16:creationId xmlns:a16="http://schemas.microsoft.com/office/drawing/2014/main" id="{3CF7D88E-5E02-A7B3-313B-43031A0AC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02" y="355695"/>
            <a:ext cx="2172337" cy="176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1A660DE-342E-7A54-0892-80829259E4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67" b="94167" l="9000" r="92500">
                        <a14:foregroundMark x1="29500" y1="13167" x2="29500" y2="13167"/>
                        <a14:foregroundMark x1="75333" y1="11333" x2="75333" y2="11333"/>
                        <a14:foregroundMark x1="80833" y1="58500" x2="80833" y2="58500"/>
                        <a14:foregroundMark x1="87833" y1="77833" x2="87833" y2="77833"/>
                        <a14:foregroundMark x1="37000" y1="86333" x2="37000" y2="86333"/>
                        <a14:foregroundMark x1="40333" y1="94333" x2="40333" y2="94333"/>
                        <a14:foregroundMark x1="39833" y1="9500" x2="39833" y2="9500"/>
                        <a14:foregroundMark x1="27667" y1="7667" x2="27667" y2="7667"/>
                        <a14:foregroundMark x1="71667" y1="6667" x2="71667" y2="6667"/>
                        <a14:foregroundMark x1="92500" y1="76500" x2="92500" y2="76500"/>
                        <a14:foregroundMark x1="9000" y1="60500" x2="9000" y2="6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03636">
            <a:off x="9781276" y="3485146"/>
            <a:ext cx="2147065" cy="214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3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95062E-6 L 1.11111E-6 0.00024 C 0.00097 -0.00618 0.00708 -0.05334 0.01403 -0.06914 C 0.01694 -0.07605 0.02083 -0.08198 0.02458 -0.0884 C 0.02889 -0.09581 0.03736 -0.11037 0.04333 -0.11531 C 0.04694 -0.11828 0.05125 -0.11877 0.055 -0.12099 C 0.0593 -0.12346 0.06361 -0.12667 0.06792 -0.12865 C 0.08528 -0.13655 0.08305 -0.13334 0.10083 -0.1363 C 0.1418 -0.14297 0.09708 -0.13803 0.13958 -0.14198 C 0.15555 -0.14074 0.1718 -0.14099 0.18778 -0.13828 C 0.2118 -0.13432 0.24014 -0.1205 0.26167 -0.10568 C 0.26972 -0.10025 0.27667 -0.09161 0.28403 -0.08445 C 0.29333 -0.05803 0.31611 -0.0005 0.31569 0.03086 C 0.31528 0.06716 0.30958 0.10444 0.2993 0.13654 C 0.29028 0.16395 0.24917 0.16 0.23833 0.16123 C 0.21597 0.15629 0.18486 0.15111 0.16305 0.13851 C 0.15736 0.13506 0.15292 0.12814 0.14778 0.12296 C 0.14625 0.11284 0.14305 0.10296 0.14305 0.09234 C 0.14305 0.07679 0.14486 0.06098 0.14778 0.04617 C 0.15055 0.03259 0.15417 0.01901 0.15958 0.00765 C 0.17153 -0.01655 0.19333 -0.03334 0.21014 -0.0442 C 0.21417 -0.04667 0.21861 -0.04692 0.22292 -0.04791 C 0.24583 -0.05334 0.24736 -0.0521 0.27347 -0.05383 C 0.28569 -0.05186 0.29805 -0.0526 0.31 -0.04791 C 0.31653 -0.04544 0.33583 -0.02667 0.34167 -0.01729 C 0.34764 -0.00716 0.3525 0.00444 0.35805 0.01555 C 0.36417 0.03975 0.36986 0.05802 0.37208 0.08469 C 0.37347 0.09926 0.37292 0.11407 0.37333 0.12888 C 0.37014 0.15061 0.37014 0.17432 0.36403 0.19382 C 0.36208 0.1995 0.35597 0.19703 0.35222 0.1958 C 0.34278 0.19308 0.33222 0.18271 0.32514 0.17308 C 0.32319 0.17037 0.32208 0.16666 0.32055 0.16345 C 0.32153 0.14098 0.32125 0.11827 0.32403 0.09605 C 0.32528 0.08518 0.32917 0.0753 0.33208 0.06543 C 0.34208 0.03284 0.34583 0.03432 0.36278 -0.00173 C 0.36792 -0.01284 0.37208 -0.0247 0.37805 -0.03457 C 0.3875 -0.05062 0.40375 -0.06371 0.41555 -0.07284 C 0.42375 -0.07926 0.4318 -0.08544 0.44028 -0.09013 C 0.44944 -0.09556 0.45903 -0.09976 0.46833 -0.10371 C 0.48305 -0.10963 0.49708 -0.11432 0.5118 -0.11704 C 0.51694 -0.11803 0.52208 -0.11852 0.52722 -0.11902 C 0.52805 -0.11902 0.57639 -0.12149 0.5918 -0.10939 C 0.60972 -0.09507 0.61736 -0.08865 0.62805 -0.06519 C 0.63278 -0.05531 0.63778 -0.03902 0.63986 -0.02692 C 0.6418 -0.01556 0.64278 -0.00395 0.64458 0.00765 C 0.64653 0.02074 0.64722 0.0237 0.64805 0.03654 C 0.64889 0.05259 0.64847 0.06888 0.65042 0.08469 C 0.65292 0.10444 0.65278 0.09728 0.65278 0.10568 " pathEditMode="relative" rAng="0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39" y="2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0.00024 C -0.05903 -0.00667 0.03403 0.00247 -0.05069 0.00247 C -0.06736 0.00247 -0.08389 -0.00099 -0.10056 -0.00222 C -0.10764 -0.00593 -0.11556 -0.00618 -0.12208 -0.01309 C -0.125 -0.01605 -0.12569 -0.0242 -0.12639 -0.03013 C -0.12847 -0.04642 -0.12931 -0.06346 -0.13069 -0.07976 C -0.12861 -0.11655 -0.12958 -0.15432 -0.12431 -0.18939 C -0.12208 -0.20346 -0.115 -0.2126 -0.10917 -0.22173 C -0.10292 -0.23136 -0.09597 -0.23951 -0.08861 -0.24543 C -0.07625 -0.25556 -0.05417 -0.25655 -0.04208 -0.25852 C -0.03667 -0.25679 -0.03097 -0.25803 -0.02583 -0.25408 C -0.01306 -0.24469 -0.00556 -0.21976 0.00111 -0.19827 C 0.00278 -0.19309 0.00333 -0.18667 0.00444 -0.18074 C 0.00125 -0.14321 0.00472 -0.19309 0.01625 -0.21531 C 0.02194 -0.22618 0.03028 -0.23037 0.03792 -0.23482 C 0.03847 -0.23506 0.08486 -0.25136 0.09083 -0.25185 C 0.12431 -0.25605 0.15792 -0.25778 0.19139 -0.2605 C 0.20944 -0.26222 0.2275 -0.2642 0.24556 -0.26494 L 0.4325 -0.26889 C 0.44986 -0.2684 0.46708 -0.2684 0.48444 -0.26716 C 0.50361 -0.26519 0.53014 -0.26099 0.55042 -0.25408 C 0.55514 -0.25235 0.55972 -0.24963 0.56444 -0.24766 C 0.57028 -0.24198 0.57278 -0.2405 0.57736 -0.23037 C 0.57917 -0.22667 0.58028 -0.22173 0.58181 -0.21753 C 0.58097 -0.21087 0.58194 -0.20272 0.57958 -0.19827 C 0.57681 -0.19334 0.57236 -0.19432 0.56875 -0.19383 C 0.55833 -0.1921 0.54792 -0.19235 0.53736 -0.19161 L 0.48764 -0.18741 C 0.47972 -0.18025 0.47833 -0.18272 0.47472 -0.17013 C 0.47417 -0.16815 0.47403 -0.16593 0.47361 -0.16371 C 0.47431 -0.16025 0.47431 -0.15531 0.47583 -0.15284 C 0.47722 -0.15037 0.47931 -0.15136 0.48125 -0.15062 C 0.48444 -0.14988 0.48764 -0.14939 0.49097 -0.1484 C 0.49889 -0.14939 0.50681 -0.14939 0.51472 -0.15062 C 0.51764 -0.15136 0.52042 -0.15432 0.52333 -0.15506 C 0.52944 -0.15655 0.53556 -0.15655 0.54167 -0.15729 C 0.54278 -0.15655 0.54417 -0.15679 0.545 -0.15506 C 0.54681 -0.15161 0.54819 -0.14692 0.54931 -0.14222 C 0.54972 -0.1405 0.55139 -0.11926 0.55153 -0.11877 C 0.55014 -0.05901 0.55042 -0.08543 0.55042 -0.03877 " pathEditMode="relative" rAng="0" ptsTypes="AAAAAAAAAAAAAAAAAAAAAAAAAAAAAAAAAAAAAAA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6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0.00025 C 0.00139 0.02173 0.00125 0.04395 0.00459 0.06519 C 0.00681 0.07976 0.01125 0.09309 0.01598 0.10568 C 0.0257 0.13111 0.03848 0.15383 0.05431 0.16914 C 0.06084 0.17531 0.06778 0.18025 0.07514 0.18247 C 0.09111 0.18741 0.1075 0.18766 0.12375 0.19013 C 0.13611 0.18692 0.14917 0.18766 0.16098 0.18074 C 0.175 0.1721 0.18236 0.14741 0.18986 0.12865 C 0.19181 0.11581 0.19459 0.10346 0.1957 0.09037 C 0.19723 0.06939 0.1982 0.04815 0.19806 0.02692 C 0.19778 0.00223 0.19625 -0.03061 0.18639 -0.05185 C 0.18236 -0.06049 0.17723 -0.06814 0.17139 -0.07308 C 0.1657 -0.07802 0.15903 -0.07827 0.15278 -0.08074 C 0.14042 -0.0795 0.12764 -0.08247 0.1157 -0.07703 C 0.10903 -0.07382 0.10403 -0.06444 0.09945 -0.0558 C 0.09611 -0.04938 0.09459 -0.04074 0.0925 -0.03284 C 0.08445 -0.00049 0.08528 0.00321 0.08084 0.03827 C 0.08014 0.0563 0.07695 0.1163 0.0775 0.13457 C 0.07806 0.15013 0.07973 0.16544 0.08209 0.18074 C 0.08584 0.2042 0.09056 0.23902 0.10528 0.25358 C 0.11264 0.26099 0.1407 0.26099 0.14584 0.26124 C 0.16389 0.25753 0.18292 0.25902 0.20028 0.24988 C 0.20736 0.24618 0.22806 0.20642 0.23278 0.19605 C 0.23653 0.18741 0.23986 0.17827 0.2432 0.16914 C 0.25278 0.14272 0.2557 0.13358 0.26167 0.10173 C 0.2757 0.02741 0.27417 0.03531 0.28014 -0.01728 C 0.2807 -0.02691 0.28153 -0.03654 0.28139 -0.04617 C 0.28111 -0.07086 0.28514 -0.10518 0.27556 -0.12889 C 0.27473 -0.13111 0.27334 -0.13259 0.27209 -0.13456 C 0.25959 -0.12938 0.25417 -0.13061 0.24556 -0.1116 C 0.24278 -0.10543 0.24236 -0.09753 0.24084 -0.09037 C 0.23973 -0.06173 0.23792 -0.04518 0.2432 -0.01531 C 0.24417 -0.00938 0.24695 -0.00395 0.25014 -3.33333E-6 C 0.25792 0.00963 0.26778 0.0084 0.27681 0.00963 C 0.28931 0.00815 0.29695 0.01136 0.30681 -0.00197 C 0.31723 -0.01605 0.32611 -0.03852 0.33236 -0.05777 C 0.33514 -0.06642 0.33611 -0.07629 0.33931 -0.08469 C 0.34278 -0.09382 0.3475 -0.10197 0.35209 -0.10963 C 0.36 -0.12271 0.3675 -0.13061 0.3775 -0.13852 C 0.37903 -0.1395 0.3807 -0.13975 0.38209 -0.14024 C 0.38598 -0.13531 0.39056 -0.13135 0.39375 -0.12493 C 0.39681 -0.11876 0.39931 -0.1116 0.4007 -0.10395 C 0.40209 -0.09703 0.40153 -0.08963 0.40195 -0.08271 C 0.40223 -0.07703 0.40264 -0.07111 0.4032 -0.06543 C 0.40264 -0.03333 0.40264 -0.00123 0.40195 0.03062 C 0.40153 0.0442 0.40042 0.05753 0.39959 0.07111 C 0.39848 0.08766 0.39736 0.1042 0.39736 0.12099 " pathEditMode="relative" rAng="0" ptsTypes="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3" y="6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Ambientación Aúlica En El Nivel Inicial: Ambientación aúlica en el nivel  inicial">
            <a:extLst>
              <a:ext uri="{FF2B5EF4-FFF2-40B4-BE49-F238E27FC236}">
                <a16:creationId xmlns:a16="http://schemas.microsoft.com/office/drawing/2014/main" id="{FE819959-5B90-5EC7-B136-5DFC6719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248261"/>
            <a:ext cx="6833287" cy="5124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C38EC3C-A2A5-4B66-A561-73DAE999C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" b="94500" l="9000" r="92667">
                        <a14:foregroundMark x1="29667" y1="10500" x2="29667" y2="10500"/>
                        <a14:foregroundMark x1="40167" y1="9833" x2="40167" y2="9833"/>
                        <a14:foregroundMark x1="26667" y1="8833" x2="28667" y2="15333"/>
                        <a14:foregroundMark x1="69500" y1="8333" x2="78000" y2="5500"/>
                        <a14:foregroundMark x1="92667" y1="76333" x2="92667" y2="76333"/>
                        <a14:foregroundMark x1="43000" y1="94500" x2="43000" y2="94500"/>
                        <a14:foregroundMark x1="9000" y1="60333" x2="9000" y2="60333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7893" y="2338754"/>
            <a:ext cx="470340" cy="47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35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F86D9EF0-F26A-6580-53BF-2363343B0F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16CD201-D28B-699C-DE94-2F099BEED5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22300"/>
            <a:ext cx="3912464" cy="914400"/>
          </a:xfrm>
        </p:spPr>
        <p:txBody>
          <a:bodyPr lIns="0" tIns="45720" rIns="0" bIns="45720">
            <a:normAutofit/>
          </a:bodyPr>
          <a:lstStyle/>
          <a:p>
            <a:pPr marL="10795"/>
            <a:r>
              <a:rPr lang="es-ES"/>
              <a:t>¿OS ENSEÑO MI COCINA?</a:t>
            </a:r>
            <a:endParaRPr lang="en-GB"/>
          </a:p>
        </p:txBody>
      </p:sp>
      <p:pic>
        <p:nvPicPr>
          <p:cNvPr id="21" name="Imagen 20" descr="Un par de botellas de vino&#10;&#10;Descripción generada automáticamente con confianza baja">
            <a:extLst>
              <a:ext uri="{FF2B5EF4-FFF2-40B4-BE49-F238E27FC236}">
                <a16:creationId xmlns:a16="http://schemas.microsoft.com/office/drawing/2014/main" id="{8CBF3774-1C08-18B5-9415-9129BF63C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128" y="439817"/>
            <a:ext cx="6696626" cy="502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6098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Forma&#10;&#10;Descripción generada automáticamente">
            <a:extLst>
              <a:ext uri="{FF2B5EF4-FFF2-40B4-BE49-F238E27FC236}">
                <a16:creationId xmlns:a16="http://schemas.microsoft.com/office/drawing/2014/main" id="{1C885E1C-CB4C-7637-F1C6-E14B9BF83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00" r="8702"/>
          <a:stretch/>
        </p:blipFill>
        <p:spPr>
          <a:xfrm>
            <a:off x="8413642" y="335665"/>
            <a:ext cx="2610000" cy="201257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38288" y="2110042"/>
            <a:ext cx="7641582" cy="1166826"/>
          </a:xfrm>
        </p:spPr>
        <p:txBody>
          <a:bodyPr lIns="0" tIns="45720" rIns="0" bIns="45720" anchor="t"/>
          <a:lstStyle/>
          <a:p>
            <a:pPr marL="10795" algn="ctr"/>
            <a:r>
              <a:rPr lang="es-ES" sz="3600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“RECICLA, RECICLA Y EN EL CONTENEDOR </a:t>
            </a:r>
            <a:r>
              <a:rPr lang="es-ES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VERDE</a:t>
            </a:r>
            <a:r>
              <a:rPr lang="es-ES" sz="3600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iol Bold" panose="02000506040000020003" pitchFamily="50" charset="0"/>
                <a:cs typeface="Calibri"/>
              </a:rPr>
              <a:t> TERMINA”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C46CF0C-317B-47A8-DF2D-E45CD911960C}"/>
              </a:ext>
            </a:extLst>
          </p:cNvPr>
          <p:cNvSpPr txBox="1">
            <a:spLocks/>
          </p:cNvSpPr>
          <p:nvPr/>
        </p:nvSpPr>
        <p:spPr>
          <a:xfrm>
            <a:off x="611167" y="618750"/>
            <a:ext cx="7560559" cy="914400"/>
          </a:xfrm>
          <a:prstGeom prst="rect">
            <a:avLst/>
          </a:prstGeom>
        </p:spPr>
        <p:txBody>
          <a:bodyPr lIns="0" tIns="45720" rIns="0" bIns="45720" anchor="t"/>
          <a:lstStyle>
            <a:lvl1pPr marL="11113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"/>
            <a:r>
              <a:rPr lang="es-ES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  <a:cs typeface="Calibri"/>
              </a:rPr>
              <a:t>¿DÓNDE TENEMOS QUE TIRAR LOS BOTES Y BOTELLAS DE ViDRIO VACÍOS?  </a:t>
            </a: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A04D0869-D427-CD44-65F5-DBF46ECC2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702" y="3267087"/>
            <a:ext cx="2528753" cy="185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9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3 Imagen">
            <a:extLst>
              <a:ext uri="{FF2B5EF4-FFF2-40B4-BE49-F238E27FC236}">
                <a16:creationId xmlns:a16="http://schemas.microsoft.com/office/drawing/2014/main" id="{6E848D96-C97A-16AA-20C1-FF63C49695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5" t="29497" r="36432" b="28309"/>
          <a:stretch/>
        </p:blipFill>
        <p:spPr>
          <a:xfrm>
            <a:off x="7224677" y="1640604"/>
            <a:ext cx="3664500" cy="4015171"/>
          </a:xfrm>
          <a:prstGeom prst="rect">
            <a:avLst/>
          </a:prstGeom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0E7A64D7-3A42-B547-F8C8-786A31627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77" y="84049"/>
            <a:ext cx="2070901" cy="15223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CC82D-00EE-2C39-BB67-AE9CA69086A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3482" y="3214686"/>
            <a:ext cx="2368088" cy="2412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coche, estacionado, estacionamiento, frente&#10;&#10;Descripción generada automáticamente">
            <a:extLst>
              <a:ext uri="{FF2B5EF4-FFF2-40B4-BE49-F238E27FC236}">
                <a16:creationId xmlns:a16="http://schemas.microsoft.com/office/drawing/2014/main" id="{8622116B-E3CA-8071-4A95-C214676AB5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4" t="13152" r="48723" b="14355"/>
          <a:stretch/>
        </p:blipFill>
        <p:spPr>
          <a:xfrm>
            <a:off x="2966307" y="3311611"/>
            <a:ext cx="1991349" cy="2272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0028DA-1C55-A844-911C-3B79829AD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7116" y="954540"/>
            <a:ext cx="690578" cy="13721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70B2B45-23AB-BB09-65F6-CC8E9575D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6166" y="186609"/>
            <a:ext cx="768389" cy="2140060"/>
          </a:xfrm>
          <a:prstGeom prst="rect">
            <a:avLst/>
          </a:prstGeom>
        </p:spPr>
      </p:pic>
      <p:pic>
        <p:nvPicPr>
          <p:cNvPr id="2050" name="Picture 2" descr="Tres Tarros De Cristal Vacíos Imagen de archivo - Imagen de caja, botella:  7383817">
            <a:extLst>
              <a:ext uri="{FF2B5EF4-FFF2-40B4-BE49-F238E27FC236}">
                <a16:creationId xmlns:a16="http://schemas.microsoft.com/office/drawing/2014/main" id="{E146C7E4-AA79-56A5-5792-2D06C6078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7" t="15932" r="8858" b="12833"/>
          <a:stretch/>
        </p:blipFill>
        <p:spPr bwMode="auto">
          <a:xfrm>
            <a:off x="970712" y="1409675"/>
            <a:ext cx="1186249" cy="1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7EE3E14-60FC-DE0F-7BC7-3EB72D45BF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67" b="94167" l="9000" r="92500">
                        <a14:foregroundMark x1="29500" y1="13167" x2="29500" y2="13167"/>
                        <a14:foregroundMark x1="75333" y1="11333" x2="75333" y2="11333"/>
                        <a14:foregroundMark x1="80833" y1="58500" x2="80833" y2="58500"/>
                        <a14:foregroundMark x1="87833" y1="77833" x2="87833" y2="77833"/>
                        <a14:foregroundMark x1="37000" y1="86333" x2="37000" y2="86333"/>
                        <a14:foregroundMark x1="40333" y1="94333" x2="40333" y2="94333"/>
                        <a14:foregroundMark x1="39833" y1="9500" x2="39833" y2="9500"/>
                        <a14:foregroundMark x1="27667" y1="7667" x2="27667" y2="7667"/>
                        <a14:foregroundMark x1="71667" y1="6667" x2="71667" y2="6667"/>
                        <a14:foregroundMark x1="92500" y1="76500" x2="92500" y2="76500"/>
                        <a14:foregroundMark x1="9000" y1="60500" x2="9000" y2="6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98113">
            <a:off x="-784285" y="6512"/>
            <a:ext cx="2147065" cy="214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3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025 L 4.44444E-6 0.00024 C 0.00444 -0.02938 0.00694 -0.06247 0.01388 -0.0879 C 0.02263 -0.12173 0.0543 -0.18 0.06875 -0.19037 C 0.07958 -0.19803 0.09097 -0.19259 0.10194 -0.19408 C 0.12541 -0.17506 0.1768 -0.14371 0.19791 -0.09161 C 0.22152 -0.03358 0.23708 0.07259 0.25027 0.1479 C 0.25375 0.22173 0.26222 0.32592 0.25277 0.40222 C 0.24972 0.42839 0.24291 0.45185 0.23486 0.46913 C 0.22652 0.4879 0.21611 0.50222 0.20555 0.5079 C 0.18805 0.51728 0.16986 0.51259 0.15194 0.51506 C 0.14597 0.5079 0.13805 0.5079 0.13402 0.49407 C 0.12152 0.45086 0.12527 0.3 0.125 0.27876 C 0.12972 0.24839 0.13194 0.21308 0.13916 0.18691 C 0.15611 0.12444 0.19611 0.06024 0.22097 0.03531 C 0.23777 0.01852 0.25597 0.01407 0.27333 0.00321 C 0.28958 0.00494 0.30597 -0.00148 0.32208 0.00691 C 0.34111 0.01753 0.36055 0.0316 0.37666 0.06024 C 0.38888 0.08148 0.39666 0.11876 0.40513 0.1516 C 0.425 0.23185 0.42638 0.27728 0.43694 0.37382 C 0.43791 0.40444 0.44347 0.47975 0.43458 0.5116 C 0.43041 0.52543 0.4225 0.52543 0.41666 0.53284 C 0.40277 0.50666 0.38611 0.48913 0.37541 0.45506 C 0.36916 0.43457 0.3675 0.40444 0.36652 0.37728 C 0.36472 0.31037 0.37625 0.20987 0.38722 0.15531 C 0.39319 0.12444 0.40305 0.10049 0.41125 0.07432 C 0.43694 -0.00667 0.44263 -0.02667 0.47555 -0.08445 C 0.48708 -0.10568 0.49916 -0.1279 0.51236 -0.14099 C 0.5243 -0.15284 0.5675 -0.15408 0.57763 -0.15506 C 0.59388 -0.14914 0.61041 -0.14963 0.62625 -0.13729 C 0.63986 -0.12692 0.65013 -0.09605 0.65694 -0.06346 C 0.66013 -0.04766 0.66222 -0.03111 0.66458 -0.01432 C 0.66611 -0.00247 0.6675 0.00913 0.66847 0.02123 C 0.67069 0.05037 0.67222 0.08 0.67486 0.10938 C 0.67958 0.16321 0.68111 0.17333 0.68375 0.24024 C 0.68458 0.26839 0.68458 0.27012 0.68625 0.29629 C 0.68666 0.3037 0.6875 0.31753 0.6875 0.31802 " pathEditMode="relative" rAng="0" ptsTypes="AAAAAAAAAAAAAAAAAAAAAAAAAAAAAAAAAAA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16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46914E-6 L -4.44444E-6 0.00024 C 0.00098 -0.02371 -0.00027 -0.02543 0.00542 -0.04667 C 0.00889 -0.06025 0.01223 -0.06914 0.01834 -0.07901 C 0.02098 -0.08346 0.02375 -0.08815 0.02695 -0.09161 C 0.035 -0.10025 0.04264 -0.11111 0.05181 -0.11482 C 0.06237 -0.11901 0.0725 -0.12494 0.0832 -0.12766 C 0.09278 -0.12963 0.10264 -0.12864 0.11237 -0.12914 C 0.13042 -0.12766 0.14862 -0.12864 0.16639 -0.12395 C 0.17528 -0.12148 0.18737 -0.09852 0.19237 -0.08988 C 0.19723 -0.08124 0.20653 -0.06469 0.21084 -0.05383 C 0.21389 -0.04568 0.21653 -0.03729 0.21945 -0.02864 C 0.22125 -0.01704 0.22889 0.02642 0.22806 0.03926 C 0.22653 0.06271 0.22362 0.08592 0.21834 0.10765 C 0.21334 0.12864 0.19542 0.1521 0.18487 0.16345 C 0.17473 0.17382 0.16445 0.1842 0.15348 0.19185 C 0.14417 0.19852 0.13417 0.20247 0.12431 0.20617 C 0.09139 0.21876 0.07834 0.21827 0.04431 0.22271 C 0.02375 0.22 0.00306 0.22024 -0.01736 0.21531 C -0.02833 0.21259 -0.04666 0.1916 -0.05513 0.18296 C -0.05847 0.17531 -0.06277 0.16839 -0.06486 0.15975 C -0.0675 0.14889 -0.06861 0.13703 -0.0693 0.12543 C -0.06972 0.11531 -0.06958 0.10494 -0.06819 0.09506 C -0.06666 0.08543 -0.06402 0.07629 -0.06055 0.06815 C -0.04555 0.03333 -0.03958 0.02444 -0.01944 0.00543 C -0.01319 -0.0005 -0.00694 -0.00667 -4.44444E-6 -0.01087 C 0.01306 -0.01827 0.02653 -0.02371 0.04 -0.02864 C 0.04889 -0.0321 0.05792 -0.03408 0.06695 -0.0358 C 0.07889 -0.03852 0.0907 -0.04148 0.10264 -0.04321 C 0.11528 -0.04469 0.12792 -0.04445 0.14056 -0.04494 C 0.15487 -0.04371 0.16959 -0.04593 0.18375 -0.04148 C 0.20556 -0.03432 0.21306 -0.01358 0.22917 0.00889 C 0.23723 0.02024 0.24542 0.03111 0.25403 0.04123 C 0.2957 0.09037 0.28153 0.0758 0.33292 0.09852 C 0.34625 0.09753 0.35987 0.09975 0.37292 0.09506 C 0.39292 0.0879 0.40584 0.06395 0.42056 0.04296 C 0.42417 0.02864 0.42889 0.01481 0.43125 2.46914E-6 C 0.43612 -0.02988 0.4357 -0.05704 0.43028 -0.08618 C 0.42612 -0.10815 0.42028 -0.12371 0.40639 -0.13111 C 0.39639 -0.13655 0.38556 -0.13704 0.37514 -0.14 C 0.36348 -0.13901 0.34959 -0.14618 0.34264 -0.12568 C 0.3407 -0.11976 0.34125 -0.1126 0.34056 -0.10593 C 0.34334 -0.09161 0.34375 -0.07506 0.34917 -0.06272 C 0.35306 -0.05408 0.36028 -0.05087 0.36639 -0.04667 C 0.3825 -0.0363 0.39556 -0.03358 0.41181 -0.02864 C 0.44931 -0.03803 0.46639 -0.02766 0.49084 -0.07556 C 0.49792 -0.08939 0.50056 -0.1079 0.50598 -0.12395 C 0.50862 -0.13185 0.51125 -0.13976 0.51459 -0.14716 C 0.51528 -0.14914 0.51653 -0.15013 0.51778 -0.15087 C 0.52056 -0.1521 0.52362 -0.1521 0.52639 -0.1526 C 0.52903 -0.1521 0.53223 -0.15358 0.53403 -0.15087 C 0.53514 -0.14914 0.54362 -0.1279 0.54598 -0.11852 C 0.54709 -0.11383 0.5482 -0.10889 0.54917 -0.10395 C 0.55 -0.1 0.55056 -0.0958 0.55125 -0.09161 C 0.55167 -0.08568 0.55209 -0.07976 0.55237 -0.07358 C 0.55278 -0.06642 0.55306 -0.05926 0.55348 -0.0521 C 0.55417 -0.04173 0.55487 -0.03161 0.5557 -0.02148 C 0.55598 -0.00667 0.55584 0.00839 0.55667 0.02321 C 0.55723 0.03136 0.55931 0.03852 0.56 0.04666 C 0.56112 0.06099 0.56098 0.07012 0.56098 0.08247 " pathEditMode="relative" rAng="0" ptsTypes="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69" y="3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5 -0.01308 L -0.00375 -0.01308 C -0.00736 -0.01333 -0.03181 -0.01531 -0.03611 -0.01876 C -0.04694 -0.02741 -0.05639 -0.04049 -0.06639 -0.05136 C -0.07069 -0.06543 -0.07625 -0.07852 -0.07944 -0.09358 C -0.08361 -0.11432 -0.08403 -0.14444 -0.08472 -0.16666 C -0.08222 -0.17555 -0.08181 -0.18765 -0.07722 -0.19358 C -0.06639 -0.2079 -0.0425 -0.20617 -0.03069 -0.20691 C -0.00861 -0.20148 0.00194 -0.20074 0.02444 -0.18395 C 0.03917 -0.17284 0.06667 -0.14642 0.08056 -0.12444 C 0.09083 -0.10815 0.10083 -0.09111 0.10986 -0.07259 C 0.11528 -0.06148 0.11917 -0.04815 0.12389 -0.03605 C 0.12444 -0.03185 0.13417 0.01136 0.12708 0.02148 C 0.12028 0.03136 0.11056 0.03185 0.10222 0.03704 C 0.09472 0.03062 0.08514 0.02889 0.07958 0.01778 C 0.07069 -1.7284E-6 0.08069 -0.05136 0.08389 -0.06296 C 0.09306 -0.09605 0.10681 -0.12271 0.12597 -0.13778 C 0.13375 -0.14395 0.14264 -0.1442 0.15083 -0.14741 C 0.15917 -0.14691 0.16792 -0.15012 0.17569 -0.14543 C 0.21389 -0.1237 0.21236 -0.11975 0.23306 -0.08025 C 0.23653 -0.04123 0.24028 -0.0237 0.23528 0.0158 C 0.23389 0.02568 0.23167 0.0358 0.22764 0.04272 C 0.22403 0.04889 0.21833 0.04914 0.21361 0.05235 C 0.20389 0.04025 0.19014 0.03432 0.18444 0.0158 C 0.16917 -0.03333 0.18375 -0.08099 0.19847 -0.12049 C 0.20361 -0.13457 0.20972 -0.14889 0.21792 -0.15704 C 0.23944 -0.17852 0.25611 -0.17629 0.27847 -0.17827 C 0.28569 -0.17383 0.29403 -0.17308 0.30014 -0.16469 C 0.31931 -0.13852 0.31875 -0.10765 0.32389 -0.06864 C 0.32319 -0.04716 0.32667 -0.02642 0.31306 -0.01481 C 0.30778 -0.01037 0.30153 -0.01234 0.29569 -0.01111 C 0.29181 -0.01358 0.28611 -0.01234 0.28389 -0.01876 C 0.27556 -0.04123 0.28042 -0.08864 0.28708 -0.10716 C 0.29889 -0.14 0.31778 -0.15136 0.33681 -0.16296 C 0.36069 -0.17728 0.36944 -0.17876 0.39528 -0.1879 C 0.41181 -0.18592 0.42847 -0.18642 0.445 -0.18197 C 0.45917 -0.17827 0.46806 -0.16864 0.47847 -0.15333 C 0.48125 -0.14913 0.48375 -0.14469 0.48597 -0.13975 C 0.48778 -0.1358 0.48889 -0.13086 0.49042 -0.12642 C 0.48861 -0.11926 0.48889 -0.10839 0.485 -0.10518 C 0.47194 -0.09432 0.43694 -0.09185 0.42222 -0.08987 C 0.42014 -0.08716 0.41722 -0.08592 0.41569 -0.08222 C 0.41375 -0.07728 0.41292 -0.05827 0.4125 -0.05333 C 0.415 -0.04938 0.41708 -0.0442 0.42014 -0.04173 C 0.45 -0.01901 0.44736 -0.02074 0.46764 -0.01679 C 0.47056 -0.01555 0.47375 -0.01555 0.47625 -0.01308 C 0.48083 -0.00815 0.48153 0.00222 0.48278 0.01013 C 0.48347 0.02617 0.48417 0.04222 0.485 0.05803 C 0.48625 0.08371 0.48597 0.06395 0.48597 0.08321 " pathEditMode="relative" ptsTypes="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a cocina con una mesa de madera&#10;&#10;Descripción generada automáticamente con confianza media">
            <a:extLst>
              <a:ext uri="{FF2B5EF4-FFF2-40B4-BE49-F238E27FC236}">
                <a16:creationId xmlns:a16="http://schemas.microsoft.com/office/drawing/2014/main" id="{810DD2B9-94D4-8E62-9014-E7393D059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909" y="367147"/>
            <a:ext cx="7634182" cy="5053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73007F50-0903-4240-A679-C3FBEF3163E9}"/>
              </a:ext>
            </a:extLst>
          </p:cNvPr>
          <p:cNvGrpSpPr/>
          <p:nvPr/>
        </p:nvGrpSpPr>
        <p:grpSpPr>
          <a:xfrm>
            <a:off x="1897909" y="2576146"/>
            <a:ext cx="4499594" cy="2616071"/>
            <a:chOff x="1897909" y="2576146"/>
            <a:chExt cx="4499594" cy="2616071"/>
          </a:xfrm>
        </p:grpSpPr>
        <p:pic>
          <p:nvPicPr>
            <p:cNvPr id="4" name="Imagen 3" descr="Una caricatur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D07E2C22-0FE7-4500-9B33-C460103F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33" b="90000" l="10000" r="90000">
                          <a14:foregroundMark x1="29667" y1="12000" x2="29667" y2="12000"/>
                          <a14:foregroundMark x1="41000" y1="10500" x2="41000" y2="10500"/>
                          <a14:foregroundMark x1="50667" y1="6833" x2="50667" y2="6833"/>
                          <a14:foregroundMark x1="61500" y1="8667" x2="61500" y2="8667"/>
                          <a14:foregroundMark x1="76833" y1="6333" x2="76833" y2="63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97909" y="2576146"/>
              <a:ext cx="2616071" cy="2616071"/>
            </a:xfrm>
            <a:prstGeom prst="rect">
              <a:avLst/>
            </a:prstGeom>
          </p:spPr>
        </p:pic>
        <p:pic>
          <p:nvPicPr>
            <p:cNvPr id="5" name="Imagen 4" descr="Una cocina con una mesa de madera&#10;&#10;Descripción generada automáticamente con confianza media">
              <a:extLst>
                <a:ext uri="{FF2B5EF4-FFF2-40B4-BE49-F238E27FC236}">
                  <a16:creationId xmlns:a16="http://schemas.microsoft.com/office/drawing/2014/main" id="{789B034A-1F9F-49E0-B691-F1D249936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80" t="67487" r="40394" b="7539"/>
            <a:stretch/>
          </p:blipFill>
          <p:spPr>
            <a:xfrm>
              <a:off x="2078038" y="3763923"/>
              <a:ext cx="4319465" cy="1234864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289847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n erre de">
  <a:themeElements>
    <a:clrScheme name="Personalizado 11">
      <a:dk1>
        <a:srgbClr val="141414"/>
      </a:dk1>
      <a:lt1>
        <a:srgbClr val="FFFFFF"/>
      </a:lt1>
      <a:dk2>
        <a:srgbClr val="818281"/>
      </a:dk2>
      <a:lt2>
        <a:srgbClr val="CCCDCC"/>
      </a:lt2>
      <a:accent1>
        <a:srgbClr val="606160"/>
      </a:accent1>
      <a:accent2>
        <a:srgbClr val="656765"/>
      </a:accent2>
      <a:accent3>
        <a:srgbClr val="EE6E66"/>
      </a:accent3>
      <a:accent4>
        <a:srgbClr val="EE6E66"/>
      </a:accent4>
      <a:accent5>
        <a:srgbClr val="EE6E66"/>
      </a:accent5>
      <a:accent6>
        <a:srgbClr val="EE6E66"/>
      </a:accent6>
      <a:hlink>
        <a:srgbClr val="1041AB"/>
      </a:hlink>
      <a:folHlink>
        <a:srgbClr val="141414"/>
      </a:folHlink>
    </a:clrScheme>
    <a:fontScheme name="Personalizado 3">
      <a:majorFont>
        <a:latin typeface="Bariol Bold"/>
        <a:ea typeface=""/>
        <a:cs typeface=""/>
      </a:majorFont>
      <a:minorFont>
        <a:latin typeface="Bariol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t"/>
      <a:lstStyle>
        <a:defPPr algn="l">
          <a:spcBef>
            <a:spcPts val="800"/>
          </a:spcBef>
          <a:defRPr sz="14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spcBef>
            <a:spcPts val="800"/>
          </a:spcBef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3 - Master Deck Template Library (CAT definitiu)" id="{57843456-89B3-4225-B952-C8B3260EBE02}" vid="{D7ADA10D-4640-4DD4-8649-0D2134F430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1e00d72-773c-4c25-8fe4-ac0731f9a889">A54ZXKZ7JTAV-507352133-8346</_dlc_DocId>
    <_dlc_DocIdUrl xmlns="71e00d72-773c-4c25-8fe4-ac0731f9a889">
      <Url>https://anthesisllc.sharepoint.com/teams/External_-_Acierta_con_la_orgnica_IV_365/_layouts/15/DocIdRedir.aspx?ID=A54ZXKZ7JTAV-507352133-8346</Url>
      <Description>A54ZXKZ7JTAV-507352133-8346</Description>
    </_dlc_DocIdUrl>
    <SharedWithUsers xmlns="71e00d72-773c-4c25-8fe4-ac0731f9a889">
      <UserInfo>
        <DisplayName>Sarah Moe</DisplayName>
        <AccountId>863</AccountId>
        <AccountType/>
      </UserInfo>
    </SharedWithUsers>
    <TaxCatchAll xmlns="71e00d72-773c-4c25-8fe4-ac0731f9a889" xsi:nil="true"/>
    <lcf76f155ced4ddcb4097134ff3c332f xmlns="7af5b747-1f26-48b9-bdcc-699e7e9ad29e">
      <Terms xmlns="http://schemas.microsoft.com/office/infopath/2007/PartnerControls"/>
    </lcf76f155ced4ddcb4097134ff3c332f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538C8CF1916A40BDBE79A69D6D31D7" ma:contentTypeVersion="18" ma:contentTypeDescription="Crear nuevo documento." ma:contentTypeScope="" ma:versionID="b40afc561b3cc2ecd44b19f5b53cefde">
  <xsd:schema xmlns:xsd="http://www.w3.org/2001/XMLSchema" xmlns:xs="http://www.w3.org/2001/XMLSchema" xmlns:p="http://schemas.microsoft.com/office/2006/metadata/properties" xmlns:ns2="71e00d72-773c-4c25-8fe4-ac0731f9a889" xmlns:ns3="7af5b747-1f26-48b9-bdcc-699e7e9ad29e" targetNamespace="http://schemas.microsoft.com/office/2006/metadata/properties" ma:root="true" ma:fieldsID="4365cec8fddc980a7b33c01eef6ce1f9" ns2:_="" ns3:_="">
    <xsd:import namespace="71e00d72-773c-4c25-8fe4-ac0731f9a889"/>
    <xsd:import namespace="7af5b747-1f26-48b9-bdcc-699e7e9ad2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e00d72-773c-4c25-8fe4-ac0731f9a8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6" nillable="true" ma:displayName="Taxonomy Catch All Column" ma:hidden="true" ma:list="{994a6e33-d837-4102-8393-5c10f5fa248e}" ma:internalName="TaxCatchAll" ma:showField="CatchAllData" ma:web="71e00d72-773c-4c25-8fe4-ac0731f9a8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5b747-1f26-48b9-bdcc-699e7e9ad2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Etiquetas de imagen" ma:readOnly="false" ma:fieldId="{5cf76f15-5ced-4ddc-b409-7134ff3c332f}" ma:taxonomyMulti="true" ma:sspId="b7d5c9cd-1d9d-4498-a792-f3e3b2446e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03598B-3F10-42A0-9FAE-9AC015BC5558}">
  <ds:schemaRefs>
    <ds:schemaRef ds:uri="7e6fecaa-337a-4385-bbfd-094d1769a209"/>
    <ds:schemaRef ds:uri="819c4b8b-f95a-4496-8da0-75f2d5e409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  <ds:schemaRef ds:uri="71e00d72-773c-4c25-8fe4-ac0731f9a889"/>
    <ds:schemaRef ds:uri="7af5b747-1f26-48b9-bdcc-699e7e9ad29e"/>
  </ds:schemaRefs>
</ds:datastoreItem>
</file>

<file path=customXml/itemProps2.xml><?xml version="1.0" encoding="utf-8"?>
<ds:datastoreItem xmlns:ds="http://schemas.openxmlformats.org/officeDocument/2006/customXml" ds:itemID="{10530724-3977-4239-BAF9-0E76AAA58A7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5204619-9BB1-408C-B1C9-45F417253A9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45431A2-5B41-474B-A911-72525A7C58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e00d72-773c-4c25-8fe4-ac0731f9a889"/>
    <ds:schemaRef ds:uri="7af5b747-1f26-48b9-bdcc-699e7e9ad2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902</Words>
  <Application>Microsoft Office PowerPoint</Application>
  <PresentationFormat>Personalizado</PresentationFormat>
  <Paragraphs>65</Paragraphs>
  <Slides>24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6" baseType="lpstr">
      <vt:lpstr>Arial</vt:lpstr>
      <vt:lpstr>Arial Black</vt:lpstr>
      <vt:lpstr>Bariol Bold</vt:lpstr>
      <vt:lpstr>Bariol Regular</vt:lpstr>
      <vt:lpstr>Bookman Old Style</vt:lpstr>
      <vt:lpstr>Calibri</vt:lpstr>
      <vt:lpstr>Courier New</vt:lpstr>
      <vt:lpstr>Trebuchet MS</vt:lpstr>
      <vt:lpstr>Vollkorn Bold</vt:lpstr>
      <vt:lpstr>Wingdings</vt:lpstr>
      <vt:lpstr>Wingdings 3</vt:lpstr>
      <vt:lpstr>Con erre 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Maria Verdu</dc:creator>
  <cp:keywords/>
  <dc:description/>
  <cp:lastModifiedBy>Zamorano Herrero, Laura</cp:lastModifiedBy>
  <cp:revision>2</cp:revision>
  <dcterms:created xsi:type="dcterms:W3CDTF">2021-07-23T07:57:58Z</dcterms:created>
  <dcterms:modified xsi:type="dcterms:W3CDTF">2025-11-14T08:31:32Z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0x0101005A538C8CF1916A40BDBE79A69D6D31D7</vt:lpwstr>
  </property>
  <property fmtid="{D5CDD505-2E9C-101B-9397-08002B2CF9AE}" pid="3" name="_dlc_DocIdItemGuid">
    <vt:lpwstr>740eb7ff-1919-4db3-a9aa-addd0c0b3f68</vt:lpwstr>
  </property>
  <property fmtid="{D5CDD505-2E9C-101B-9397-08002B2CF9AE}" pid="4" name="MediaServiceImageTags">
    <vt:lpwstr/>
  </property>
</Properties>
</file>