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5"/>
  </p:sldMasterIdLst>
  <p:notesMasterIdLst>
    <p:notesMasterId r:id="rId37"/>
  </p:notesMasterIdLst>
  <p:handoutMasterIdLst>
    <p:handoutMasterId r:id="rId38"/>
  </p:handoutMasterIdLst>
  <p:sldIdLst>
    <p:sldId id="518" r:id="rId6"/>
    <p:sldId id="363" r:id="rId7"/>
    <p:sldId id="493" r:id="rId8"/>
    <p:sldId id="494" r:id="rId9"/>
    <p:sldId id="496" r:id="rId10"/>
    <p:sldId id="495" r:id="rId11"/>
    <p:sldId id="505" r:id="rId12"/>
    <p:sldId id="506" r:id="rId13"/>
    <p:sldId id="498" r:id="rId14"/>
    <p:sldId id="520" r:id="rId15"/>
    <p:sldId id="521" r:id="rId16"/>
    <p:sldId id="519" r:id="rId17"/>
    <p:sldId id="499" r:id="rId18"/>
    <p:sldId id="500" r:id="rId19"/>
    <p:sldId id="501" r:id="rId20"/>
    <p:sldId id="503" r:id="rId21"/>
    <p:sldId id="485" r:id="rId22"/>
    <p:sldId id="507" r:id="rId23"/>
    <p:sldId id="512" r:id="rId24"/>
    <p:sldId id="508" r:id="rId25"/>
    <p:sldId id="513" r:id="rId26"/>
    <p:sldId id="509" r:id="rId27"/>
    <p:sldId id="514" r:id="rId28"/>
    <p:sldId id="510" r:id="rId29"/>
    <p:sldId id="511" r:id="rId30"/>
    <p:sldId id="515" r:id="rId31"/>
    <p:sldId id="516" r:id="rId32"/>
    <p:sldId id="517" r:id="rId33"/>
    <p:sldId id="469" r:id="rId34"/>
    <p:sldId id="491" r:id="rId35"/>
    <p:sldId id="492" r:id="rId36"/>
  </p:sldIdLst>
  <p:sldSz cx="11430000" cy="6429375"/>
  <p:notesSz cx="6858000" cy="9144000"/>
  <p:defaultTextStyle>
    <a:defPPr>
      <a:defRPr lang="en-US"/>
    </a:defPPr>
    <a:lvl1pPr marL="0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6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0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7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84A186-BAC8-9353-C23B-A6B8ECD6B29C}" name="Irene Bueno" initials="IB" userId="S::Irene.Bueno@anthesisgroup.com::0314d85f-60b9-4734-bd16-72ba007358d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rett Lawson" initials="BL" lastIdx="36" clrIdx="0">
    <p:extLst>
      <p:ext uri="{19B8F6BF-5375-455C-9EA6-DF929625EA0E}">
        <p15:presenceInfo xmlns:p15="http://schemas.microsoft.com/office/powerpoint/2012/main" userId="S::Barrett.Lawson@anthesisgroup.com::f158dc4f-aae2-4721-9bda-fb9a8b73a59e" providerId="AD"/>
      </p:ext>
    </p:extLst>
  </p:cmAuthor>
  <p:cmAuthor id="2" name="Jenny Cheng" initials="JC" lastIdx="2" clrIdx="1">
    <p:extLst>
      <p:ext uri="{19B8F6BF-5375-455C-9EA6-DF929625EA0E}">
        <p15:presenceInfo xmlns:p15="http://schemas.microsoft.com/office/powerpoint/2012/main" userId="S::Jenny.Cheng@anthesisgroup.com::5c308945-bc04-4148-9565-3aace414bedf" providerId="AD"/>
      </p:ext>
    </p:extLst>
  </p:cmAuthor>
  <p:cmAuthor id="3" name="Maria Verdu" initials="MV" lastIdx="1" clrIdx="2">
    <p:extLst>
      <p:ext uri="{19B8F6BF-5375-455C-9EA6-DF929625EA0E}">
        <p15:presenceInfo xmlns:p15="http://schemas.microsoft.com/office/powerpoint/2012/main" userId="S::Maria.Verdu@anthesisgroup.com::1f4a4fb4-5e41-4951-bb36-f1ab788a66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BDC"/>
    <a:srgbClr val="C8865A"/>
    <a:srgbClr val="45A975"/>
    <a:srgbClr val="EE8E0F"/>
    <a:srgbClr val="FFCD00"/>
    <a:srgbClr val="EE6E66"/>
    <a:srgbClr val="E9E9E9"/>
    <a:srgbClr val="FEE05E"/>
    <a:srgbClr val="597AF5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1C8680-29E5-3C40-26FC-F84C0A9298F3}" v="6" dt="2023-04-20T11:26:19.306"/>
    <p1510:client id="{90989F54-0081-4770-9AB7-C5A2DE5DE7EE}" v="1" dt="2022-10-11T09:57:19.2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2" autoAdjust="0"/>
    <p:restoredTop sz="94227" autoAdjust="0"/>
  </p:normalViewPr>
  <p:slideViewPr>
    <p:cSldViewPr snapToGrid="0" snapToObjects="1">
      <p:cViewPr varScale="1">
        <p:scale>
          <a:sx n="63" d="100"/>
          <a:sy n="63" d="100"/>
        </p:scale>
        <p:origin x="95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01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B2989A-2934-4E8C-812B-6D9F97DBEB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F178B9-6089-4ADA-B968-2121D1D12D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0F993-67C2-4D62-82E3-5B80206D052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C8477-8BE8-4091-924E-E32F34D2BC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E58EB-4C42-4D55-B8ED-85489FBCBD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C31AB-BB6F-4713-9C73-54A08457BD1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565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FC33A-EDB5-2E42-B388-B765BB887C9A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66874-F57C-3747-BEE0-82E49AAA52A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72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1pPr>
    <a:lvl2pPr marL="428589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2pPr>
    <a:lvl3pPr marL="857178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3pPr>
    <a:lvl4pPr marL="1285767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4pPr>
    <a:lvl5pPr marL="1714357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5pPr>
    <a:lvl6pPr marL="2142946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6pPr>
    <a:lvl7pPr marL="2571536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7pPr>
    <a:lvl8pPr marL="3000125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8pPr>
    <a:lvl9pPr marL="3428714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851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C2E43D6-435B-064B-80A6-FADE5B396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145" y="1876375"/>
            <a:ext cx="3152334" cy="1367854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800" cap="all" baseline="0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</a:defRPr>
            </a:lvl1pPr>
          </a:lstStyle>
          <a:p>
            <a:pPr lvl="0"/>
            <a:r>
              <a:rPr lang="en-GB" dirty="0" err="1"/>
              <a:t>Título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67988C1-5FFC-F740-B398-D06C0F2834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06825" y="0"/>
            <a:ext cx="7623175" cy="56974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[picture]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6F373EE-8CAC-CE42-AAAF-DA425AFA0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146" y="3547427"/>
            <a:ext cx="3018184" cy="6731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 b="1"/>
            </a:lvl1pPr>
            <a:lvl2pPr marL="428589" indent="0">
              <a:buNone/>
              <a:defRPr sz="1400" b="1"/>
            </a:lvl2pPr>
            <a:lvl3pPr marL="857178" indent="0">
              <a:buNone/>
              <a:defRPr sz="1400" b="1"/>
            </a:lvl3pPr>
            <a:lvl4pPr marL="1285767" indent="0">
              <a:buNone/>
              <a:defRPr sz="1400" b="1"/>
            </a:lvl4pPr>
            <a:lvl5pPr marL="1714357" indent="0">
              <a:buNone/>
              <a:defRPr sz="1400" b="1"/>
            </a:lvl5pPr>
          </a:lstStyle>
          <a:p>
            <a:pPr lvl="0"/>
            <a:r>
              <a:rPr lang="en-GB" dirty="0" err="1"/>
              <a:t>Subtítulo</a:t>
            </a:r>
            <a:endParaRPr lang="en-GB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256D5225-7340-DA4B-B7DC-2DF06F656C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146" y="4574953"/>
            <a:ext cx="3018184" cy="6731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  <a:lvl2pPr marL="428589" indent="0">
              <a:buNone/>
              <a:defRPr sz="1400" b="1"/>
            </a:lvl2pPr>
            <a:lvl3pPr marL="857178" indent="0">
              <a:buNone/>
              <a:defRPr sz="1400" b="1"/>
            </a:lvl3pPr>
            <a:lvl4pPr marL="1285767" indent="0">
              <a:buNone/>
              <a:defRPr sz="1400" b="1"/>
            </a:lvl4pPr>
            <a:lvl5pPr marL="1714357" indent="0">
              <a:buNone/>
              <a:defRPr sz="1400" b="1"/>
            </a:lvl5pPr>
          </a:lstStyle>
          <a:p>
            <a:pPr lvl="0"/>
            <a:r>
              <a:rPr lang="en-GB" dirty="0" err="1"/>
              <a:t>Fecha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8364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Bullets with Chart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7" y="1673352"/>
            <a:ext cx="3584575" cy="39225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spcBef>
                <a:spcPts val="1800"/>
              </a:spcBef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/>
              <a:t>Primer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Segundo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5"/>
            <a:r>
              <a:rPr lang="en-US" dirty="0"/>
              <a:t>Quinto </a:t>
            </a:r>
            <a:r>
              <a:rPr lang="en-US" dirty="0" err="1"/>
              <a:t>nivel</a:t>
            </a:r>
            <a:endParaRPr lang="en-US" dirty="0"/>
          </a:p>
          <a:p>
            <a:pPr lvl="6"/>
            <a:r>
              <a:rPr lang="en-GB" dirty="0"/>
              <a:t>Sexto </a:t>
            </a:r>
            <a:r>
              <a:rPr lang="en-GB" dirty="0" err="1"/>
              <a:t>nivel</a:t>
            </a:r>
            <a:endParaRPr lang="en-GB" dirty="0"/>
          </a:p>
          <a:p>
            <a:pPr lvl="6"/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3C8A479-2E75-43FA-8078-3F2322F3DD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4717" y="1673921"/>
            <a:ext cx="6404939" cy="338554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Título</a:t>
            </a:r>
            <a:r>
              <a:rPr lang="en-GB" dirty="0"/>
              <a:t> de </a:t>
            </a:r>
            <a:r>
              <a:rPr lang="en-GB" dirty="0" err="1"/>
              <a:t>gráfico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8477918-B900-4023-9BBF-2090EC999879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4394200" y="2031397"/>
            <a:ext cx="6405447" cy="35354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GB" dirty="0" err="1"/>
              <a:t>Gráfico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49D4E1-3D6E-4774-ACE5-5004E196D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dirty="0" err="1"/>
              <a:t>título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134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673352"/>
            <a:ext cx="497268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C561352-432F-4D08-92F4-309F9D1EA7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26960" y="1673353"/>
            <a:ext cx="497268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85A4C86-611B-4F9A-8E96-88840D0484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dirty="0" err="1"/>
              <a:t>título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886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Two Column with Subtitle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4163" y="1673352"/>
            <a:ext cx="312075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1"/>
            <a:r>
              <a:rPr lang="en-GB" dirty="0" err="1"/>
              <a:t>Texto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7FDFF9-1441-4276-8032-81C74A6DE4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6" y="1673352"/>
            <a:ext cx="3167697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Subtítulo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CE15B3F-15C4-450D-9D13-4B58F57A54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78890" y="1673353"/>
            <a:ext cx="312075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/>
              <a:t>Click “Increase List Level” for heading and bullets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7B08FDF-10CB-45AD-A247-7AE5E4FBA4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dirty="0" err="1"/>
              <a:t>título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790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Centered Two Column with Subtitle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437" y="2134760"/>
            <a:ext cx="4763036" cy="34400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7FDFF9-1441-4276-8032-81C74A6DE4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7" y="1475867"/>
            <a:ext cx="7730324" cy="46723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Subtítulo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CE15B3F-15C4-450D-9D13-4B58F57A54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73140" y="2130145"/>
            <a:ext cx="4734599" cy="34400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lvl="0" indent="0" algn="l" defTabSz="857178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dirty="0" err="1"/>
              <a:t>Texto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r>
              <a:rPr lang="en-GB" dirty="0"/>
              <a:t> 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FBF3FC7-FBF8-4EF6-ACD2-F18DA328B1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000" cap="all" baseline="0" dirty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220349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Centered Two Column with headings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435" y="2011681"/>
            <a:ext cx="4726507" cy="35579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7FDFF9-1441-4276-8032-81C74A6DE4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6" y="1673352"/>
            <a:ext cx="4726507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CE15B3F-15C4-450D-9D13-4B58F57A54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1232" y="2011681"/>
            <a:ext cx="4726507" cy="355853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lvl="0" indent="0" algn="l" defTabSz="857178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dirty="0" err="1"/>
              <a:t>Texto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6BC0375-E5A4-422F-8D84-E99B0552A0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81232" y="1673353"/>
            <a:ext cx="4726507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/>
              <a:t>Insert heading here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8156147-1E90-4FA0-84F1-246CCC480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726507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000" cap="all" baseline="0" dirty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514403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Three Column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437" y="1673352"/>
            <a:ext cx="3213001" cy="393653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n-GB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40173EF-99E5-4C96-82B4-763897D870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8042" y="1673352"/>
            <a:ext cx="3213001" cy="390148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91101B5-C5A4-411B-AAC5-8B6C9B421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86646" y="1673352"/>
            <a:ext cx="3213001" cy="390148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4933159-F44C-4110-980C-B98BF39887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000" cap="all" baseline="0" dirty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dirty="0" err="1"/>
              <a:t>título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493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Three Columns with headings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064" y="2014666"/>
            <a:ext cx="3210374" cy="356017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40173EF-99E5-4C96-82B4-763897D870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8042" y="2014666"/>
            <a:ext cx="3213001" cy="356016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91101B5-C5A4-411B-AAC5-8B6C9B421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86646" y="2014664"/>
            <a:ext cx="3213001" cy="356017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0EBF409-43D5-47A7-97A4-CEE7D1E126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2064" y="1673352"/>
            <a:ext cx="3216384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7B4A570-9DD6-4130-95BE-F3150F9566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44570" y="1673352"/>
            <a:ext cx="3216384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239ED26-728C-4C93-B996-A23B31606A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83175" y="1673351"/>
            <a:ext cx="3216384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6647354-7D4E-4093-808A-9F332C4B11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dirty="0" err="1"/>
              <a:t>Título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547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-section Divid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4BD7BA-BA5E-AA4C-9968-27D7C3840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356" y="2051049"/>
            <a:ext cx="2822751" cy="23272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600" b="1" i="0" kern="800" spc="-90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428589" indent="0" algn="l">
              <a:buNone/>
              <a:defRPr>
                <a:solidFill>
                  <a:schemeClr val="tx2"/>
                </a:solidFill>
              </a:defRPr>
            </a:lvl2pPr>
            <a:lvl3pPr marL="857178" indent="0" algn="l">
              <a:buNone/>
              <a:defRPr>
                <a:solidFill>
                  <a:schemeClr val="tx2"/>
                </a:solidFill>
              </a:defRPr>
            </a:lvl3pPr>
            <a:lvl4pPr marL="1285767" indent="0" algn="l">
              <a:buNone/>
              <a:defRPr>
                <a:solidFill>
                  <a:schemeClr val="tx2"/>
                </a:solidFill>
              </a:defRPr>
            </a:lvl4pPr>
            <a:lvl5pPr marL="1714357" indent="0" algn="l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275147-5BD8-134C-8F33-A0D2A410AD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28353" y="2148472"/>
            <a:ext cx="8801647" cy="3412757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6599" b="1" i="0" cap="none" baseline="0">
                <a:solidFill>
                  <a:schemeClr val="tx1"/>
                </a:solidFill>
                <a:latin typeface="Vollkorn Bold" panose="02000503080000020003" pitchFamily="2" charset="0"/>
                <a:cs typeface="Vollkorn Bold" panose="02000503080000020003" pitchFamily="2" charset="0"/>
              </a:defRPr>
            </a:lvl1pPr>
            <a:lvl2pPr marL="428589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857178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285767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714357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GB" dirty="0" err="1"/>
              <a:t>Título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minúsculas</a:t>
            </a:r>
            <a:endParaRPr lang="en-GB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75309C4-E112-4ACC-A8D4-2B12EF85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9630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911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6001672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FontTx/>
              <a:buNone/>
              <a:tabLst/>
              <a:defRPr lang="en-GB" sz="2000" cap="all" baseline="0" dirty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ca-ES" noProof="0" dirty="0" err="1"/>
              <a:t>Título</a:t>
            </a:r>
            <a:endParaRPr lang="ca-ES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F8954F3-2995-4E42-9662-166CAF76B1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59463" y="1"/>
            <a:ext cx="5570539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[picture]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2936B5A-65DB-4A36-9A79-60F70E47EB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5057076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ca-ES" noProof="0" dirty="0"/>
              <a:t>Aquí és on hauria d'anar el text principal de la teva diapositiva. Intenta ser concís. Utilitza frases curtes i un llenguatge adequat.</a:t>
            </a:r>
          </a:p>
        </p:txBody>
      </p:sp>
    </p:spTree>
    <p:extLst>
      <p:ext uri="{BB962C8B-B14F-4D97-AF65-F5344CB8AC3E}">
        <p14:creationId xmlns:p14="http://schemas.microsoft.com/office/powerpoint/2010/main" val="903223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F1023E-EEE0-439D-B8D0-4B2C66177D22}"/>
              </a:ext>
            </a:extLst>
          </p:cNvPr>
          <p:cNvSpPr/>
          <p:nvPr userDrawn="1"/>
        </p:nvSpPr>
        <p:spPr>
          <a:xfrm>
            <a:off x="6435724" y="0"/>
            <a:ext cx="3779839" cy="5554662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9836" y="561467"/>
            <a:ext cx="3255811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3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Your heading goes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A06827F-8002-47CC-AE36-61348BA93C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000" cap="all" baseline="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6F8E366-A768-4061-8D78-7B2E7E1CE3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5057076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/>
              <a:t>This is where the main text of your slide should go. Try to keep it simple. Use short sentences and accessible language. 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903F12D-4307-4EE6-B74C-939103B751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49836" y="1348112"/>
            <a:ext cx="325581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2"/>
            <a:r>
              <a:rPr lang="en-GB" dirty="0"/>
              <a:t>This is a good place to make a list or put some callouts of evidence, or another category of information. </a:t>
            </a:r>
          </a:p>
        </p:txBody>
      </p:sp>
    </p:spTree>
    <p:extLst>
      <p:ext uri="{BB962C8B-B14F-4D97-AF65-F5344CB8AC3E}">
        <p14:creationId xmlns:p14="http://schemas.microsoft.com/office/powerpoint/2010/main" val="225697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264987-F9AB-481D-800F-70D464DF47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1430000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CA" dirty="0"/>
              <a:t>[Picture]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134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447CA8-24CC-448D-AE89-FC6BE8724BA1}"/>
              </a:ext>
            </a:extLst>
          </p:cNvPr>
          <p:cNvSpPr/>
          <p:nvPr userDrawn="1"/>
        </p:nvSpPr>
        <p:spPr>
          <a:xfrm>
            <a:off x="5859463" y="-1"/>
            <a:ext cx="5570537" cy="555466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9999" y="1052132"/>
            <a:ext cx="4440121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C0E4B41-4270-2640-98F1-2BBF2F373B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9525" y="1821514"/>
            <a:ext cx="4440122" cy="192679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 err="1"/>
              <a:t>Texto</a:t>
            </a:r>
            <a:r>
              <a:rPr lang="en-GB" dirty="0"/>
              <a:t>.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636B01E-BE49-4728-B77B-56D4D8AE1D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CCD9E68-F5A9-4A28-A510-D53664B6DF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5057076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156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51DE4B-B9C9-4682-89DC-FC62EC66FE7E}"/>
              </a:ext>
            </a:extLst>
          </p:cNvPr>
          <p:cNvSpPr/>
          <p:nvPr userDrawn="1"/>
        </p:nvSpPr>
        <p:spPr>
          <a:xfrm>
            <a:off x="7586663" y="-1"/>
            <a:ext cx="3843337" cy="5554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6413" y="622300"/>
            <a:ext cx="2673233" cy="37560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4163" y="0"/>
            <a:ext cx="3492499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[picture]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C1909DE-EB05-48A6-B832-40FB6C04D3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300862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4F06F75-C8F4-444F-9689-F4A545E11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330086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3DC4A5B-1340-4878-88C7-3BD3AC4A3D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9076" y="1348112"/>
            <a:ext cx="2670563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2"/>
            <a:r>
              <a:rPr lang="en-GB" dirty="0" err="1"/>
              <a:t>Texto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506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8609D9-9FCE-4287-B347-2EA5ACDDBC64}"/>
              </a:ext>
            </a:extLst>
          </p:cNvPr>
          <p:cNvSpPr/>
          <p:nvPr userDrawn="1"/>
        </p:nvSpPr>
        <p:spPr>
          <a:xfrm>
            <a:off x="4094163" y="0"/>
            <a:ext cx="3487737" cy="55546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6363" y="565855"/>
            <a:ext cx="2665412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4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6663" y="-1"/>
            <a:ext cx="3843337" cy="555466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D75846F-C9B0-43B1-B582-BEFE840966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330086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F8F1780-6764-481D-89E9-6F397FC97B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6363" y="1348112"/>
            <a:ext cx="2662750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703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ll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8A405F-1AEA-4690-BD8B-4188E68030D5}"/>
              </a:ext>
            </a:extLst>
          </p:cNvPr>
          <p:cNvSpPr/>
          <p:nvPr userDrawn="1"/>
        </p:nvSpPr>
        <p:spPr>
          <a:xfrm>
            <a:off x="4094163" y="622300"/>
            <a:ext cx="6697662" cy="49323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dirty="0"/>
              <a:t>TÍTULO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6698" y="1220613"/>
            <a:ext cx="2665412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6664" y="-1"/>
            <a:ext cx="2628899" cy="4932363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D72AB57-AC5C-4C88-846D-CA1DB75C50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330086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F68D74F-F510-428F-B1BD-8C809244E0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6698" y="1821513"/>
            <a:ext cx="2662750" cy="31095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0249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Contras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B1237F-FFAF-4D5A-AA96-A8632BA9E817}"/>
              </a:ext>
            </a:extLst>
          </p:cNvPr>
          <p:cNvSpPr/>
          <p:nvPr userDrawn="1"/>
        </p:nvSpPr>
        <p:spPr>
          <a:xfrm>
            <a:off x="0" y="-1"/>
            <a:ext cx="4094163" cy="555466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5" y="576074"/>
            <a:ext cx="2721128" cy="1410770"/>
          </a:xfrm>
          <a:prstGeom prst="rect">
            <a:avLst/>
          </a:prstGeom>
        </p:spPr>
        <p:txBody>
          <a:bodyPr lIns="0" rIns="0"/>
          <a:lstStyle>
            <a:lvl1pPr marL="11113" indent="0" algn="l" defTabSz="457162" rtl="0" eaLnBrk="1" latinLnBrk="0" hangingPunct="1">
              <a:spcBef>
                <a:spcPts val="0"/>
              </a:spcBef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457162" rtl="0" eaLnBrk="1" latinLnBrk="0" hangingPunct="1">
              <a:buNone/>
              <a:defRPr lang="en-GB" sz="2000" b="1" i="0" kern="1200" dirty="0" smtClean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2pPr>
            <a:lvl3pPr marL="0" indent="0" algn="l" defTabSz="457162" rtl="0" eaLnBrk="1" latinLnBrk="0" hangingPunct="1">
              <a:buNone/>
              <a:defRPr lang="en-GB" sz="2000" b="1" i="0" kern="1200" dirty="0" smtClean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3pPr>
            <a:lvl4pPr marL="0" indent="0" algn="l" defTabSz="457162" rtl="0" eaLnBrk="1" latinLnBrk="0" hangingPunct="1">
              <a:buNone/>
              <a:defRPr lang="en-GB" sz="2000" b="1" i="0" kern="1200" dirty="0" smtClean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4pPr>
            <a:lvl5pPr marL="1714357" indent="0">
              <a:buNone/>
              <a:defRPr/>
            </a:lvl5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dirty="0"/>
              <a:t>TÍTULO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8F999DA-E1C5-4BC2-AF22-22CB5D05AD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5" y="2231532"/>
            <a:ext cx="2721128" cy="28052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96260-68A2-43B5-8DC6-859F427282F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94164" y="576075"/>
            <a:ext cx="6713576" cy="49785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Add image, chart, or content here</a:t>
            </a:r>
          </a:p>
        </p:txBody>
      </p:sp>
    </p:spTree>
    <p:extLst>
      <p:ext uri="{BB962C8B-B14F-4D97-AF65-F5344CB8AC3E}">
        <p14:creationId xmlns:p14="http://schemas.microsoft.com/office/powerpoint/2010/main" val="852954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ed Call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063669-4D6E-4A76-A9B9-BC46EEE63BEB}"/>
              </a:ext>
            </a:extLst>
          </p:cNvPr>
          <p:cNvSpPr/>
          <p:nvPr userDrawn="1"/>
        </p:nvSpPr>
        <p:spPr>
          <a:xfrm>
            <a:off x="505965" y="622300"/>
            <a:ext cx="3588198" cy="427707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968" y="1218192"/>
            <a:ext cx="2721128" cy="141077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DABC17D-40CD-A84D-965E-E3CEB3FD1D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4163" y="0"/>
            <a:ext cx="3492499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[picture]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E7D52E1-5718-B04B-84EE-7258387595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94135" y="993422"/>
            <a:ext cx="2697690" cy="60959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20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6437A96-CBAC-4177-B602-524397614E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1968" y="2628962"/>
            <a:ext cx="2721128" cy="210305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r>
              <a:rPr lang="en-GB" dirty="0"/>
              <a:t>. 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E0D2F20-E391-4CA8-B611-17C6F0A037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4136" y="1821513"/>
            <a:ext cx="2697689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936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9F0068-928F-4E1F-8191-CFFBCB6F9566}"/>
              </a:ext>
            </a:extLst>
          </p:cNvPr>
          <p:cNvSpPr/>
          <p:nvPr userDrawn="1"/>
        </p:nvSpPr>
        <p:spPr>
          <a:xfrm>
            <a:off x="4670425" y="622300"/>
            <a:ext cx="2628900" cy="422614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dirty="0"/>
              <a:t>TÍTULO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F8954F3-2995-4E42-9662-166CAF76B1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99327" y="0"/>
            <a:ext cx="4130675" cy="555466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[picture]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FB6523-7E45-AD46-AC9D-99602A694D66}"/>
              </a:ext>
            </a:extLst>
          </p:cNvPr>
          <p:cNvSpPr txBox="1"/>
          <p:nvPr/>
        </p:nvSpPr>
        <p:spPr>
          <a:xfrm>
            <a:off x="4763387" y="657598"/>
            <a:ext cx="545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i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F3F514-CECF-EA48-A7BF-323448DC81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9565" y="1301871"/>
            <a:ext cx="2128566" cy="3310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lvl1pPr marL="0" indent="0" defTabSz="457162">
              <a:lnSpc>
                <a:spcPct val="103000"/>
              </a:lnSpc>
              <a:buNone/>
              <a:defRPr lang="en-GB" sz="1600" b="1" i="1" smtClean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242867" indent="0">
              <a:buNone/>
              <a:defRPr lang="en-GB" sz="1800" smtClean="0"/>
            </a:lvl2pPr>
            <a:lvl3pPr marL="700029" indent="0">
              <a:buNone/>
              <a:defRPr lang="en-GB" sz="1800" smtClean="0"/>
            </a:lvl3pPr>
            <a:lvl4pPr marL="1157191" indent="0">
              <a:buNone/>
              <a:defRPr lang="en-GB" sz="1800" smtClean="0"/>
            </a:lvl4pPr>
            <a:lvl5pPr marL="1614352" indent="0">
              <a:buNone/>
              <a:defRPr lang="en-GB" sz="1800"/>
            </a:lvl5pPr>
          </a:lstStyle>
          <a:p>
            <a:pPr marL="0" lvl="0" defTabSz="457162">
              <a:lnSpc>
                <a:spcPct val="103000"/>
              </a:lnSpc>
            </a:pPr>
            <a:r>
              <a:rPr lang="en-GB" sz="1600" b="1" i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Texto</a:t>
            </a:r>
            <a:r>
              <a:rPr lang="en-GB" sz="16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”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B7D597-6229-C744-961D-FDCFAF9843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76603" y="4338112"/>
            <a:ext cx="1611375" cy="236599"/>
          </a:xfrm>
          <a:prstGeom prst="rect">
            <a:avLst/>
          </a:prstGeom>
        </p:spPr>
        <p:txBody>
          <a:bodyPr lIns="0" rIns="0"/>
          <a:lstStyle>
            <a:lvl1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0" indent="0" algn="l" defTabSz="457162" rtl="0" eaLnBrk="1" latinLnBrk="0" hangingPunct="1">
              <a:buNone/>
              <a:defRPr lang="en-GB" sz="1100" b="1" i="0" kern="1200" dirty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</a:lstStyle>
          <a:p>
            <a:r>
              <a:rPr lang="en-GB" sz="1100" b="1" i="0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Créditos</a:t>
            </a:r>
            <a:endParaRPr lang="en-GB" sz="1100" b="1" i="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69AA63-2CCF-41FA-94B9-8B5CED9BAA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803" y="1821513"/>
            <a:ext cx="3584727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r>
              <a:rPr lang="en-GB" dirty="0"/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04582-E1CD-411C-8209-50F9E80F2FC3}"/>
              </a:ext>
            </a:extLst>
          </p:cNvPr>
          <p:cNvSpPr txBox="1"/>
          <p:nvPr userDrawn="1"/>
        </p:nvSpPr>
        <p:spPr>
          <a:xfrm>
            <a:off x="4763387" y="657598"/>
            <a:ext cx="545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i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836408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di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DD7C4-445A-4698-87E2-7CF749996D1D}"/>
              </a:ext>
            </a:extLst>
          </p:cNvPr>
          <p:cNvSpPr/>
          <p:nvPr userDrawn="1"/>
        </p:nvSpPr>
        <p:spPr>
          <a:xfrm>
            <a:off x="505966" y="1"/>
            <a:ext cx="4164460" cy="32146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214687"/>
            <a:ext cx="11430000" cy="233997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[picture]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7233" y="567461"/>
            <a:ext cx="3297388" cy="973823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dirty="0"/>
              <a:t>TÍTULO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A36C1-89B2-4D80-88FB-850EDB6BCF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5697" y="1556586"/>
            <a:ext cx="3297387" cy="139235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312D37-473F-4D28-A742-6ED6FB6F1C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41693" y="567461"/>
            <a:ext cx="2673998" cy="238147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7BBD52C-D299-416A-9EB5-BA3A48BB94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5649" y="567461"/>
            <a:ext cx="2673998" cy="238147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6569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Presentati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003959-DE16-458A-B18F-0F5506810E9B}"/>
              </a:ext>
            </a:extLst>
          </p:cNvPr>
          <p:cNvSpPr/>
          <p:nvPr userDrawn="1"/>
        </p:nvSpPr>
        <p:spPr>
          <a:xfrm>
            <a:off x="0" y="0"/>
            <a:ext cx="4094163" cy="2935111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4163" y="0"/>
            <a:ext cx="7335837" cy="293511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[picture]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6"/>
            <a:ext cx="3297388" cy="973823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dirty="0"/>
              <a:t>TÍTULO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223B960-6AD0-474C-8EE0-5CEF4FEDC5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3" y="323062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A4CD100-31BD-5C4A-8758-5FBC91329E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11874" y="323062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6CBC59F-F0B1-B841-B62A-853C306E642F}"/>
              </a:ext>
            </a:extLst>
          </p:cNvPr>
          <p:cNvSpPr>
            <a:spLocks noGrp="1"/>
          </p:cNvSpPr>
          <p:nvPr>
            <p:ph type="chart" sz="quarter" idx="25" hasCustomPrompt="1"/>
          </p:nvPr>
        </p:nvSpPr>
        <p:spPr>
          <a:xfrm>
            <a:off x="7586663" y="2100263"/>
            <a:ext cx="3212984" cy="345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[chart]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3BA3150-5994-4EE8-A6EF-CCE867C8B6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0803" y="3715048"/>
            <a:ext cx="3286023" cy="183961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85BD84B-BB37-452D-827E-707A2E3D448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21325" y="3715049"/>
            <a:ext cx="3278002" cy="183961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4CF61D42-CFD5-4861-9FF6-8C0BD5A58D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5965" y="1642790"/>
            <a:ext cx="3297387" cy="10699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921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Presentation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dirty="0" err="1"/>
              <a:t>Título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mayúscula</a:t>
            </a:r>
            <a:endParaRPr lang="en-GB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6664" y="622299"/>
            <a:ext cx="3205162" cy="459316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048AB2-C07D-6049-9549-D84765E642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463" y="334351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3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0A349BC-EEB9-BB4A-8852-9D6154E82E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11874" y="334351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3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21A29EC-183B-417B-A465-0D120F5BD21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5965" y="3813654"/>
            <a:ext cx="3297387" cy="10699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B19155E0-9539-411C-AABF-47CBE3C37D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938" y="3815984"/>
            <a:ext cx="3297387" cy="10699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724A456-4F7F-40F3-8594-DB42140C09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0803" y="1604695"/>
            <a:ext cx="3286023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D67E899-4BA4-44B4-BA48-B7F1819CF9E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11874" y="1616810"/>
            <a:ext cx="3286023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225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Core Content Plain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8" y="5988609"/>
            <a:ext cx="622261" cy="224073"/>
          </a:xfrm>
          <a:prstGeom prst="rect">
            <a:avLst/>
          </a:prstGeom>
        </p:spPr>
        <p:txBody>
          <a:bodyPr lIns="91440" rIns="228600"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1676400"/>
            <a:ext cx="10290059" cy="38782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230188" indent="-230188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3550" indent="-233363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2625" indent="-220663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 marL="341313" indent="-341313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u"/>
              <a:defRPr sz="1800" b="1">
                <a:solidFill>
                  <a:schemeClr val="bg2">
                    <a:lumMod val="10000"/>
                  </a:schemeClr>
                </a:solidFill>
              </a:defRPr>
            </a:lvl8pPr>
            <a:lvl9pPr marL="573088" indent="-231775">
              <a:lnSpc>
                <a:spcPct val="100000"/>
              </a:lnSpc>
              <a:spcBef>
                <a:spcPts val="600"/>
              </a:spcBef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/>
              <a:t>Primer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Segundo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5"/>
            <a:r>
              <a:rPr lang="en-US" dirty="0"/>
              <a:t>Quinto </a:t>
            </a:r>
            <a:r>
              <a:rPr lang="en-US" dirty="0" err="1"/>
              <a:t>nivel</a:t>
            </a:r>
            <a:endParaRPr lang="en-US" dirty="0"/>
          </a:p>
          <a:p>
            <a:pPr lvl="6"/>
            <a:r>
              <a:rPr lang="en-GB" dirty="0"/>
              <a:t>Sexto </a:t>
            </a:r>
            <a:r>
              <a:rPr lang="en-GB" dirty="0" err="1"/>
              <a:t>nivel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78FC898-AEC6-4EAF-B9EE-94CE7563C4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dirty="0" err="1"/>
              <a:t>Título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427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or Credent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5D3F673-0169-49CF-8823-B22D456E46F3}"/>
              </a:ext>
            </a:extLst>
          </p:cNvPr>
          <p:cNvSpPr/>
          <p:nvPr userDrawn="1"/>
        </p:nvSpPr>
        <p:spPr>
          <a:xfrm>
            <a:off x="505965" y="1"/>
            <a:ext cx="4453385" cy="50461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2835" y="901073"/>
            <a:ext cx="2583523" cy="792786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1600" b="1" i="0" cap="all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lvl="0" indent="0" defTabSz="457162">
              <a:spcBef>
                <a:spcPts val="0"/>
              </a:spcBef>
              <a:buNone/>
            </a:pPr>
            <a:r>
              <a:rPr lang="en-GB" dirty="0"/>
              <a:t>TEXTO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64AE67E-51BB-6D4F-853E-02372D95FC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2126" y="3925281"/>
            <a:ext cx="4356099" cy="92525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Bef>
                <a:spcPts val="0"/>
              </a:spcBef>
              <a:buFontTx/>
              <a:buNone/>
              <a:defRPr sz="1400" b="1" i="1">
                <a:latin typeface="Bookman Old Style" panose="02050604050505020204" pitchFamily="18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dirty="0"/>
              <a:t>“Lorem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”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320704-E03B-3042-BF71-310269DED7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572125" y="622300"/>
            <a:ext cx="4356100" cy="29003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[Imagen]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2CB1DF-3C65-473B-9D00-DCE1B3DB80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72125" y="4960938"/>
            <a:ext cx="4446588" cy="217487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 err="1"/>
              <a:t>Créditos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2C0B293-EC35-4929-9A78-AD844DCEEBD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62835" y="2593346"/>
            <a:ext cx="2583523" cy="187959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321981AB-F155-4024-A666-72CC2E5675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62834" y="1917050"/>
            <a:ext cx="2583523" cy="58231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6893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5B62525-7CE4-43A6-97BF-A1C5907081F4}"/>
              </a:ext>
            </a:extLst>
          </p:cNvPr>
          <p:cNvSpPr/>
          <p:nvPr userDrawn="1"/>
        </p:nvSpPr>
        <p:spPr>
          <a:xfrm>
            <a:off x="4112419" y="3051208"/>
            <a:ext cx="3205162" cy="2503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78B780-2C6D-4DC8-9184-18CE25C998C7}"/>
              </a:ext>
            </a:extLst>
          </p:cNvPr>
          <p:cNvSpPr/>
          <p:nvPr userDrawn="1"/>
        </p:nvSpPr>
        <p:spPr>
          <a:xfrm>
            <a:off x="7586663" y="3051207"/>
            <a:ext cx="3205162" cy="2503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699442"/>
          </a:xfrm>
          <a:prstGeom prst="rect">
            <a:avLst/>
          </a:prstGeom>
        </p:spPr>
        <p:txBody>
          <a:bodyPr l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3D76FF-72A3-0A42-B837-1C0124BB52C8}"/>
              </a:ext>
            </a:extLst>
          </p:cNvPr>
          <p:cNvSpPr/>
          <p:nvPr/>
        </p:nvSpPr>
        <p:spPr>
          <a:xfrm>
            <a:off x="505965" y="3051208"/>
            <a:ext cx="3205162" cy="2503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037E5C65-6459-CB43-82C2-A086CBBBAF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486774" y="1"/>
            <a:ext cx="2943225" cy="194430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[imagen]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9FE275-30C8-4F43-A8A3-ADD7BB482E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9437" y="2347913"/>
            <a:ext cx="1765300" cy="703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imagen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6298890C-3058-AC4B-AAA7-B85FB3BF74D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75907" y="2347913"/>
            <a:ext cx="1765300" cy="703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imagen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EAF987A7-B091-2A4E-BBD9-FE076743775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91893" y="2347913"/>
            <a:ext cx="1765300" cy="703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imagen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C11468-0E89-0544-80C1-AC17C2199EA5}"/>
              </a:ext>
            </a:extLst>
          </p:cNvPr>
          <p:cNvSpPr/>
          <p:nvPr/>
        </p:nvSpPr>
        <p:spPr>
          <a:xfrm>
            <a:off x="505965" y="5399623"/>
            <a:ext cx="10285860" cy="169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409C737-41E0-4446-A88A-907EB173AF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3951" y="3169018"/>
            <a:ext cx="2933649" cy="44030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da-DK" dirty="0"/>
              <a:t>Lorem ipsum dolor sit amet</a:t>
            </a:r>
            <a:r>
              <a:rPr lang="en-GB" dirty="0"/>
              <a:t>.</a:t>
            </a:r>
            <a:br>
              <a:rPr lang="en-GB" dirty="0"/>
            </a:br>
            <a:endParaRPr lang="en-GB" dirty="0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8B4EA00C-C493-474F-8F68-50853D0C7B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3951" y="3675186"/>
            <a:ext cx="2933649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,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 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928B383B-C123-4881-B832-0339D39FC4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7059" y="3169018"/>
            <a:ext cx="2933649" cy="44030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da-DK" dirty="0"/>
              <a:t>Lorem ipsum dolor sit amet</a:t>
            </a:r>
            <a:r>
              <a:rPr lang="en-GB" dirty="0"/>
              <a:t>.</a:t>
            </a:r>
            <a:br>
              <a:rPr lang="en-GB" dirty="0"/>
            </a:br>
            <a:endParaRPr lang="en-GB" dirty="0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BF1C0D1-DF5A-4DC0-B330-2CAA53A8BA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07059" y="3675186"/>
            <a:ext cx="2933649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,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 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6F69007F-9D92-461C-8B99-BA1AB6D7C4C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92415" y="3169018"/>
            <a:ext cx="2933649" cy="44030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da-DK" dirty="0"/>
              <a:t>Lorem ipsum dolor sit amet</a:t>
            </a:r>
            <a:r>
              <a:rPr lang="en-GB" dirty="0"/>
              <a:t>.</a:t>
            </a:r>
            <a:br>
              <a:rPr lang="en-GB" dirty="0"/>
            </a:br>
            <a:endParaRPr lang="en-GB" dirty="0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807107E4-36AD-4D44-8263-B5EDB57AD2A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92415" y="3675186"/>
            <a:ext cx="2933649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,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 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1531BF13-1BD5-4926-A225-669D96DE4B1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5965" y="1374568"/>
            <a:ext cx="3300862" cy="80475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772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ed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F3C7E78-C53F-4BA7-8CAF-11E9C49411F4}"/>
              </a:ext>
            </a:extLst>
          </p:cNvPr>
          <p:cNvSpPr/>
          <p:nvPr userDrawn="1"/>
        </p:nvSpPr>
        <p:spPr>
          <a:xfrm>
            <a:off x="505965" y="622299"/>
            <a:ext cx="5353498" cy="44238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3702" y="1160954"/>
            <a:ext cx="2433789" cy="629161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1600" b="1" i="0" cap="all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lvl="0" indent="0" defTabSz="457162">
              <a:spcBef>
                <a:spcPts val="0"/>
              </a:spcBef>
              <a:buNone/>
            </a:pPr>
            <a:r>
              <a:rPr lang="da-DK" dirty="0"/>
              <a:t>Lorem ipsum dolor sit amet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2B0117F-9053-6E42-8FE0-FFB6A2143A3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12419" y="0"/>
            <a:ext cx="2627313" cy="459316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64AE67E-51BB-6D4F-853E-02372D95FC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99324" y="3578578"/>
            <a:ext cx="2627313" cy="109502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400" b="1" i="1">
                <a:latin typeface="Bookman Old Style" panose="02050604050505020204" pitchFamily="18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dirty="0"/>
              <a:t>“Lorem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”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030C47-6F62-4C6A-9C9B-13871DCD26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99325" y="4879975"/>
            <a:ext cx="2627313" cy="266560"/>
          </a:xfrm>
          <a:prstGeom prst="rect">
            <a:avLst/>
          </a:prstGeom>
        </p:spPr>
        <p:txBody>
          <a:bodyPr lIns="0" rIns="0"/>
          <a:lstStyle>
            <a:lvl1pPr marL="0" marR="0" indent="0" algn="l" defTabSz="857178" rtl="0" eaLnBrk="1" fontAlgn="auto" latinLnBrk="0" hangingPunct="1">
              <a:lnSpc>
                <a:spcPct val="90000"/>
              </a:lnSpc>
              <a:spcBef>
                <a:spcPts val="9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1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marL="0" marR="0" lvl="0" indent="0" algn="l" defTabSz="857178" rtl="0" eaLnBrk="1" fontAlgn="auto" latinLnBrk="0" hangingPunct="1">
              <a:lnSpc>
                <a:spcPct val="90000"/>
              </a:lnSpc>
              <a:spcBef>
                <a:spcPts val="9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b="1" i="0" dirty="0">
                <a:solidFill>
                  <a:schemeClr val="accent1"/>
                </a:solidFill>
                <a:latin typeface="Trebuchet MS" panose="020B0703020202090204" pitchFamily="34" charset="0"/>
              </a:rPr>
              <a:t>Lorem ipsum </a:t>
            </a:r>
            <a:r>
              <a:rPr lang="en-GB" sz="1000" b="1" i="0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dolor</a:t>
            </a:r>
            <a:r>
              <a:rPr lang="en-GB" sz="1000" b="1" i="0" dirty="0">
                <a:solidFill>
                  <a:schemeClr val="accent1"/>
                </a:solidFill>
                <a:latin typeface="Trebuchet MS" panose="020B0703020202090204" pitchFamily="34" charset="0"/>
              </a:rPr>
              <a:t>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4D8AA17-D42F-41F8-9A88-3E567875D3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83703" y="2449064"/>
            <a:ext cx="2469123" cy="202092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,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CC9130C-315A-4777-9FD9-3D41C6AF52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83702" y="1914100"/>
            <a:ext cx="2469123" cy="41467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.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7ECCAA5F-73B7-4071-8D16-8CE16DAABA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97897" y="622299"/>
            <a:ext cx="2627313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,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 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9635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Layou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6"/>
            <a:ext cx="2721126" cy="1181609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BA39299-26CE-784A-B664-5B4B0E5895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13137" y="576000"/>
            <a:ext cx="6794601" cy="83871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dirty="0"/>
              <a:t>Headline observation: what do you want to be your client’s key takeaway from this chart? What do you want to draw attention to?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5310B005-7286-3548-9F37-5B6E6F91594F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013201" y="1743075"/>
            <a:ext cx="6794478" cy="3811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[chart]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E7E3BA-E812-4F6C-911A-F29CB8A47E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9437" y="2021227"/>
            <a:ext cx="2721126" cy="353343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/>
              <a:t>Put some commentary on your charts in this box, maybe using bullet points.</a:t>
            </a:r>
          </a:p>
          <a:p>
            <a:pPr lvl="0"/>
            <a:endParaRPr lang="es-ES" noProof="0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465FCB7-5EE4-4DD5-AB62-3D718679C6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13200" y="1453091"/>
            <a:ext cx="6794539" cy="28998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1"/>
            <a:r>
              <a:rPr lang="en-GB" dirty="0"/>
              <a:t>Chart Title: clearly and simply label, to explain what data your chart shows</a:t>
            </a:r>
          </a:p>
        </p:txBody>
      </p:sp>
    </p:spTree>
    <p:extLst>
      <p:ext uri="{BB962C8B-B14F-4D97-AF65-F5344CB8AC3E}">
        <p14:creationId xmlns:p14="http://schemas.microsoft.com/office/powerpoint/2010/main" val="571527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dge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23EE58-10E8-4007-882A-8DD392E4047E}"/>
              </a:ext>
            </a:extLst>
          </p:cNvPr>
          <p:cNvSpPr/>
          <p:nvPr userDrawn="1"/>
        </p:nvSpPr>
        <p:spPr>
          <a:xfrm>
            <a:off x="7007234" y="0"/>
            <a:ext cx="3779839" cy="55546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541535" cy="914400"/>
          </a:xfrm>
          <a:prstGeom prst="rect">
            <a:avLst/>
          </a:prstGeom>
        </p:spPr>
        <p:txBody>
          <a:bodyPr lIns="0" rIns="0"/>
          <a:lstStyle>
            <a:lvl1pPr marL="0" marR="0" indent="0" algn="l" defTabSz="8571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dirty="0" err="1"/>
              <a:t>Título</a:t>
            </a:r>
            <a:endParaRPr lang="en-GB" dirty="0"/>
          </a:p>
          <a:p>
            <a:pPr marL="0" lvl="0" indent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3704119-D255-495C-ACAC-E2C7DFF6D51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346" y="1290824"/>
            <a:ext cx="3255811" cy="386029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2"/>
            <a:r>
              <a:rPr lang="en-GB" dirty="0"/>
              <a:t>This is a good place to make a list or put some callouts of evidence, or another category of information.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7F0F74-BD68-4DDC-B06F-BC8CE2BD8D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21346" y="688844"/>
            <a:ext cx="3255811" cy="45415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400" b="1" baseline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ca-ES" noProof="0" dirty="0"/>
              <a:t>Tarifes Professionals</a:t>
            </a:r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381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3DC84A-5E7E-4228-9326-89CFBAAEA9E4}"/>
              </a:ext>
            </a:extLst>
          </p:cNvPr>
          <p:cNvSpPr/>
          <p:nvPr userDrawn="1"/>
        </p:nvSpPr>
        <p:spPr>
          <a:xfrm>
            <a:off x="1466850" y="1227910"/>
            <a:ext cx="8461375" cy="3540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47258-238F-114F-BE1E-F3C47ABD5FCA}"/>
              </a:ext>
            </a:extLst>
          </p:cNvPr>
          <p:cNvSpPr txBox="1"/>
          <p:nvPr/>
        </p:nvSpPr>
        <p:spPr>
          <a:xfrm>
            <a:off x="2627409" y="478609"/>
            <a:ext cx="984565" cy="1938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99" b="1" i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16702-AD8D-194D-B8C8-263576E31E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1291" y="1756954"/>
            <a:ext cx="5855511" cy="914400"/>
          </a:xfrm>
          <a:prstGeom prst="rect">
            <a:avLst/>
          </a:prstGeom>
        </p:spPr>
        <p:txBody>
          <a:bodyPr lIns="0" rIns="0"/>
          <a:lstStyle>
            <a:lvl1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982348-169D-424A-AC43-4F404E281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999" y="4039398"/>
            <a:ext cx="2393950" cy="34131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 err="1"/>
              <a:t>Créditos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5655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Call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6A79C3-55C7-4559-825F-04A1CBA3BB3A}"/>
              </a:ext>
            </a:extLst>
          </p:cNvPr>
          <p:cNvSpPr/>
          <p:nvPr userDrawn="1"/>
        </p:nvSpPr>
        <p:spPr>
          <a:xfrm>
            <a:off x="2078037" y="622300"/>
            <a:ext cx="6121401" cy="4679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47258-238F-114F-BE1E-F3C47ABD5FCA}"/>
              </a:ext>
            </a:extLst>
          </p:cNvPr>
          <p:cNvSpPr txBox="1"/>
          <p:nvPr/>
        </p:nvSpPr>
        <p:spPr>
          <a:xfrm>
            <a:off x="2572864" y="684536"/>
            <a:ext cx="984565" cy="1938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99" b="1" i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16702-AD8D-194D-B8C8-263576E31E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9834" y="1883797"/>
            <a:ext cx="2393950" cy="2283254"/>
          </a:xfrm>
          <a:prstGeom prst="rect">
            <a:avLst/>
          </a:prstGeom>
        </p:spPr>
        <p:txBody>
          <a:bodyPr lIns="0" rIns="0"/>
          <a:lstStyle>
            <a:lvl1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0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err="1"/>
              <a:t>Texto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982348-169D-424A-AC43-4F404E281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9834" y="4387850"/>
            <a:ext cx="2393950" cy="34131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 err="1"/>
              <a:t>Crédito</a:t>
            </a:r>
            <a:endParaRPr lang="en-GB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5FFC497-5DF2-BE41-8D7A-33C1B721D90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59464" y="1414942"/>
            <a:ext cx="3208518" cy="309466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[picture]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0157B4-630B-4AF4-BE3E-7F64C15C8E6D}"/>
              </a:ext>
            </a:extLst>
          </p:cNvPr>
          <p:cNvSpPr txBox="1"/>
          <p:nvPr userDrawn="1"/>
        </p:nvSpPr>
        <p:spPr>
          <a:xfrm>
            <a:off x="2572864" y="684536"/>
            <a:ext cx="984565" cy="1938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99" b="1" i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08992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40">
            <a:extLst>
              <a:ext uri="{FF2B5EF4-FFF2-40B4-BE49-F238E27FC236}">
                <a16:creationId xmlns:a16="http://schemas.microsoft.com/office/drawing/2014/main" id="{F0BB1827-4FF9-474D-9FA7-1CC21322377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0088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[portrait]</a:t>
            </a:r>
          </a:p>
        </p:txBody>
      </p:sp>
      <p:sp>
        <p:nvSpPr>
          <p:cNvPr id="35" name="Picture Placeholder 40">
            <a:extLst>
              <a:ext uri="{FF2B5EF4-FFF2-40B4-BE49-F238E27FC236}">
                <a16:creationId xmlns:a16="http://schemas.microsoft.com/office/drawing/2014/main" id="{4D0998A8-840D-E84E-B02E-EC64853F4A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18989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[portrait]</a:t>
            </a:r>
          </a:p>
        </p:txBody>
      </p:sp>
      <p:sp>
        <p:nvSpPr>
          <p:cNvPr id="36" name="Picture Placeholder 40">
            <a:extLst>
              <a:ext uri="{FF2B5EF4-FFF2-40B4-BE49-F238E27FC236}">
                <a16:creationId xmlns:a16="http://schemas.microsoft.com/office/drawing/2014/main" id="{87D6ED75-1662-B44C-A1F4-AE95232CA04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847889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[portrait]</a:t>
            </a:r>
          </a:p>
        </p:txBody>
      </p:sp>
      <p:sp>
        <p:nvSpPr>
          <p:cNvPr id="37" name="Picture Placeholder 40">
            <a:extLst>
              <a:ext uri="{FF2B5EF4-FFF2-40B4-BE49-F238E27FC236}">
                <a16:creationId xmlns:a16="http://schemas.microsoft.com/office/drawing/2014/main" id="{B68013E0-213D-D442-9626-CD4291290F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76789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[portrait]</a:t>
            </a:r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D9FFEDD5-3D09-594C-A3E9-C06917698D36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60166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F1E611E4-EACC-E649-BDA8-6479EBBA9257}"/>
              </a:ext>
            </a:extLst>
          </p:cNvPr>
          <p:cNvSpPr>
            <a:spLocks noChangeAspect="1"/>
          </p:cNvSpPr>
          <p:nvPr/>
        </p:nvSpPr>
        <p:spPr>
          <a:xfrm rot="10800000">
            <a:off x="322292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0EFF85D3-6279-664A-A895-CE4496127F30}"/>
              </a:ext>
            </a:extLst>
          </p:cNvPr>
          <p:cNvSpPr>
            <a:spLocks noChangeAspect="1"/>
          </p:cNvSpPr>
          <p:nvPr/>
        </p:nvSpPr>
        <p:spPr>
          <a:xfrm rot="10800000">
            <a:off x="585182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E956305D-6149-7149-9A40-C933C6325FAD}"/>
              </a:ext>
            </a:extLst>
          </p:cNvPr>
          <p:cNvSpPr>
            <a:spLocks noChangeAspect="1"/>
          </p:cNvSpPr>
          <p:nvPr/>
        </p:nvSpPr>
        <p:spPr>
          <a:xfrm rot="10800000">
            <a:off x="848072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FE9A1D22-4EA1-9E4D-8262-8A8E43317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9" y="561467"/>
            <a:ext cx="2713890" cy="422381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000" cap="all" baseline="0" dirty="0" smtClean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402C2BF4-EDDF-7E42-994A-74876552F7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1667" y="396797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FB99A8C3-1529-3343-83D5-298ABC98F0B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1667" y="4177490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2611A773-E579-8446-9FA1-D14646F2A5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1666" y="4384449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5FFD047E-1033-3B4E-8CFF-3C083F38B08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28580" y="3967972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B07F5720-3C0A-5347-A72E-4E1F504C1CE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28580" y="417749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FC5AAF47-A23B-594C-B569-5F9147F5522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28579" y="4384450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75" name="Text Placeholder 15">
            <a:extLst>
              <a:ext uri="{FF2B5EF4-FFF2-40B4-BE49-F238E27FC236}">
                <a16:creationId xmlns:a16="http://schemas.microsoft.com/office/drawing/2014/main" id="{B6CD2F71-2544-0948-A44C-6C5E15E1CE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57481" y="3963036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76" name="Text Placeholder 15">
            <a:extLst>
              <a:ext uri="{FF2B5EF4-FFF2-40B4-BE49-F238E27FC236}">
                <a16:creationId xmlns:a16="http://schemas.microsoft.com/office/drawing/2014/main" id="{D9ECE74F-4A6D-B542-A910-249FDA151C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857481" y="4172555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E0593F35-C0B0-1745-8305-D9402CE6A7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57480" y="4379514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78" name="Text Placeholder 15">
            <a:extLst>
              <a:ext uri="{FF2B5EF4-FFF2-40B4-BE49-F238E27FC236}">
                <a16:creationId xmlns:a16="http://schemas.microsoft.com/office/drawing/2014/main" id="{C37C4639-EAA4-7944-94BD-B622C55499F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84394" y="395810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79" name="Text Placeholder 15">
            <a:extLst>
              <a:ext uri="{FF2B5EF4-FFF2-40B4-BE49-F238E27FC236}">
                <a16:creationId xmlns:a16="http://schemas.microsoft.com/office/drawing/2014/main" id="{A1F4E43D-47EE-514A-B3F2-0A7DB55D23C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84394" y="4167620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80" name="Text Placeholder 15">
            <a:extLst>
              <a:ext uri="{FF2B5EF4-FFF2-40B4-BE49-F238E27FC236}">
                <a16:creationId xmlns:a16="http://schemas.microsoft.com/office/drawing/2014/main" id="{118E2FAE-AF33-0E41-9F5F-7454AE95D8B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84393" y="4374579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109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40">
            <a:extLst>
              <a:ext uri="{FF2B5EF4-FFF2-40B4-BE49-F238E27FC236}">
                <a16:creationId xmlns:a16="http://schemas.microsoft.com/office/drawing/2014/main" id="{F0BB1827-4FF9-474D-9FA7-1CC21322377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09604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[portrait]</a:t>
            </a:r>
          </a:p>
        </p:txBody>
      </p:sp>
      <p:sp>
        <p:nvSpPr>
          <p:cNvPr id="35" name="Picture Placeholder 40">
            <a:extLst>
              <a:ext uri="{FF2B5EF4-FFF2-40B4-BE49-F238E27FC236}">
                <a16:creationId xmlns:a16="http://schemas.microsoft.com/office/drawing/2014/main" id="{4D0998A8-840D-E84E-B02E-EC64853F4A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8505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[portrait]</a:t>
            </a:r>
          </a:p>
        </p:txBody>
      </p:sp>
      <p:sp>
        <p:nvSpPr>
          <p:cNvPr id="36" name="Picture Placeholder 40">
            <a:extLst>
              <a:ext uri="{FF2B5EF4-FFF2-40B4-BE49-F238E27FC236}">
                <a16:creationId xmlns:a16="http://schemas.microsoft.com/office/drawing/2014/main" id="{87D6ED75-1662-B44C-A1F4-AE95232CA04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167405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[portrait]</a:t>
            </a:r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D9FFEDD5-3D09-594C-A3E9-C06917698D36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921182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F1E611E4-EACC-E649-BDA8-6479EBBA9257}"/>
              </a:ext>
            </a:extLst>
          </p:cNvPr>
          <p:cNvSpPr>
            <a:spLocks noChangeAspect="1"/>
          </p:cNvSpPr>
          <p:nvPr/>
        </p:nvSpPr>
        <p:spPr>
          <a:xfrm rot="10800000">
            <a:off x="4542442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0EFF85D3-6279-664A-A895-CE4496127F30}"/>
              </a:ext>
            </a:extLst>
          </p:cNvPr>
          <p:cNvSpPr>
            <a:spLocks noChangeAspect="1"/>
          </p:cNvSpPr>
          <p:nvPr/>
        </p:nvSpPr>
        <p:spPr>
          <a:xfrm rot="10800000">
            <a:off x="7171342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/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FE9A1D22-4EA1-9E4D-8262-8A8E43317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9" y="536194"/>
            <a:ext cx="2713890" cy="422381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000" cap="all" baseline="0" dirty="0" smtClean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402C2BF4-EDDF-7E42-994A-74876552F7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09605" y="396797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FB99A8C3-1529-3343-83D5-298ABC98F0B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09605" y="4177490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2611A773-E579-8446-9FA1-D14646F2A5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09604" y="4384449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5FFD047E-1033-3B4E-8CFF-3C083F38B08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36518" y="3967972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B07F5720-3C0A-5347-A72E-4E1F504C1CE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36518" y="417749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FC5AAF47-A23B-594C-B569-5F9147F5522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36517" y="4384450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75" name="Text Placeholder 15">
            <a:extLst>
              <a:ext uri="{FF2B5EF4-FFF2-40B4-BE49-F238E27FC236}">
                <a16:creationId xmlns:a16="http://schemas.microsoft.com/office/drawing/2014/main" id="{B6CD2F71-2544-0948-A44C-6C5E15E1CE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65419" y="3963036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76" name="Text Placeholder 15">
            <a:extLst>
              <a:ext uri="{FF2B5EF4-FFF2-40B4-BE49-F238E27FC236}">
                <a16:creationId xmlns:a16="http://schemas.microsoft.com/office/drawing/2014/main" id="{D9ECE74F-4A6D-B542-A910-249FDA151C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65419" y="4172555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E0593F35-C0B0-1745-8305-D9402CE6A7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65418" y="4379514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076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One Column with Heading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12064" y="2137839"/>
            <a:ext cx="10295675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/>
              <a:t>Primer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Segundo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5"/>
            <a:r>
              <a:rPr lang="en-US" dirty="0"/>
              <a:t>Quinto </a:t>
            </a:r>
            <a:r>
              <a:rPr lang="en-US" dirty="0" err="1"/>
              <a:t>nivel</a:t>
            </a:r>
            <a:endParaRPr lang="en-US" dirty="0"/>
          </a:p>
          <a:p>
            <a:pPr lvl="6"/>
            <a:r>
              <a:rPr lang="en-GB" dirty="0"/>
              <a:t>Sexto </a:t>
            </a:r>
            <a:r>
              <a:rPr lang="en-GB" dirty="0" err="1"/>
              <a:t>nivel</a:t>
            </a:r>
            <a:endParaRPr lang="en-GB" dirty="0"/>
          </a:p>
          <a:p>
            <a:pPr lvl="0"/>
            <a:endParaRPr lang="en-GB" dirty="0"/>
          </a:p>
          <a:p>
            <a:pPr lvl="6"/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19BC8B0-A21D-448A-9859-B7A449B84D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3" y="1673352"/>
            <a:ext cx="6984618" cy="40011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Subtítulo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EED0977-4201-4707-AA5D-003D15A036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kern="1200" cap="all" baseline="0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57178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tabLst/>
            </a:pPr>
            <a:r>
              <a:rPr lang="en-GB" dirty="0" err="1"/>
              <a:t>Título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23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- Column with Subtitle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l" defTabSz="857178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tabLst/>
            </a:pPr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49924" y="561467"/>
            <a:ext cx="6149723" cy="504685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/>
              <a:t>Primer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Segundo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5"/>
            <a:r>
              <a:rPr lang="en-US" dirty="0"/>
              <a:t>Quinto </a:t>
            </a:r>
            <a:r>
              <a:rPr lang="en-US" dirty="0" err="1"/>
              <a:t>nivel</a:t>
            </a:r>
            <a:endParaRPr lang="en-US" dirty="0"/>
          </a:p>
          <a:p>
            <a:pPr lvl="6"/>
            <a:r>
              <a:rPr lang="en-GB" dirty="0"/>
              <a:t>Sexto </a:t>
            </a:r>
            <a:r>
              <a:rPr lang="en-GB" dirty="0" err="1"/>
              <a:t>nivel</a:t>
            </a:r>
            <a:endParaRPr lang="en-GB" dirty="0"/>
          </a:p>
          <a:p>
            <a:pPr lvl="6"/>
            <a:endParaRPr lang="en-GB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F8D34E7-A747-4E2D-A52E-C1AD72AABE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2" y="1673352"/>
            <a:ext cx="3580701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4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2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4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Subtítulo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51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wo Column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1676400"/>
            <a:ext cx="4778123" cy="390144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/>
              <a:t>Primer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Segundo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5"/>
            <a:r>
              <a:rPr lang="en-US" dirty="0"/>
              <a:t>Quinto </a:t>
            </a:r>
            <a:r>
              <a:rPr lang="en-US" dirty="0" err="1"/>
              <a:t>nivel</a:t>
            </a:r>
            <a:endParaRPr lang="en-US" dirty="0"/>
          </a:p>
          <a:p>
            <a:pPr lvl="6"/>
            <a:r>
              <a:rPr lang="en-GB" dirty="0"/>
              <a:t>Sexto </a:t>
            </a:r>
            <a:r>
              <a:rPr lang="en-GB" dirty="0" err="1"/>
              <a:t>nivel</a:t>
            </a:r>
            <a:endParaRPr lang="en-GB" dirty="0"/>
          </a:p>
          <a:p>
            <a:pPr lvl="6"/>
            <a:endParaRPr lang="en-GB" dirty="0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21524" y="1676399"/>
            <a:ext cx="4778123" cy="390144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/>
              <a:t>Primer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Segundo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5"/>
            <a:r>
              <a:rPr lang="en-US" dirty="0"/>
              <a:t>Quinto </a:t>
            </a:r>
            <a:r>
              <a:rPr lang="en-US" dirty="0" err="1"/>
              <a:t>nivel</a:t>
            </a:r>
            <a:endParaRPr lang="en-US" dirty="0"/>
          </a:p>
          <a:p>
            <a:pPr lvl="6"/>
            <a:r>
              <a:rPr lang="en-GB" dirty="0"/>
              <a:t>Sexto </a:t>
            </a:r>
            <a:r>
              <a:rPr lang="en-GB" dirty="0" err="1"/>
              <a:t>nivel</a:t>
            </a:r>
            <a:endParaRPr lang="en-GB" dirty="0"/>
          </a:p>
          <a:p>
            <a:pPr lvl="6"/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AC94C9F-0599-441F-B58C-19F015CEB0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dirty="0" err="1"/>
              <a:t>título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34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wo Column with Subheading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12064" y="2137839"/>
            <a:ext cx="4807191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/>
              <a:t>Primer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Segundo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5"/>
            <a:r>
              <a:rPr lang="en-US" dirty="0"/>
              <a:t>Quinto </a:t>
            </a:r>
            <a:r>
              <a:rPr lang="en-US" dirty="0" err="1"/>
              <a:t>nivel</a:t>
            </a:r>
            <a:endParaRPr lang="en-US" dirty="0"/>
          </a:p>
          <a:p>
            <a:pPr lvl="6"/>
            <a:r>
              <a:rPr lang="en-GB" dirty="0"/>
              <a:t>Sexto </a:t>
            </a:r>
            <a:r>
              <a:rPr lang="en-GB" dirty="0" err="1"/>
              <a:t>nivel</a:t>
            </a:r>
            <a:endParaRPr lang="en-GB" dirty="0"/>
          </a:p>
          <a:p>
            <a:pPr lvl="6"/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19BC8B0-A21D-448A-9859-B7A449B84D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2" y="1673352"/>
            <a:ext cx="4805793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E85F4124-28FB-45ED-98E1-EDEE951FB27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992365" y="2137839"/>
            <a:ext cx="4807191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/>
              <a:t>Primer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Segundo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5"/>
            <a:r>
              <a:rPr lang="en-US" dirty="0"/>
              <a:t>Quinto </a:t>
            </a:r>
            <a:r>
              <a:rPr lang="en-US" dirty="0" err="1"/>
              <a:t>nivel</a:t>
            </a:r>
            <a:endParaRPr lang="en-US" dirty="0"/>
          </a:p>
          <a:p>
            <a:pPr lvl="6"/>
            <a:r>
              <a:rPr lang="en-GB" dirty="0"/>
              <a:t>Sexto </a:t>
            </a:r>
            <a:r>
              <a:rPr lang="en-GB" dirty="0" err="1"/>
              <a:t>nivel</a:t>
            </a:r>
            <a:endParaRPr lang="en-GB" dirty="0"/>
          </a:p>
          <a:p>
            <a:pPr lvl="6"/>
            <a:endParaRPr lang="en-GB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1AEE238-5C90-4938-BA8B-16D1512E41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92366" y="1673351"/>
            <a:ext cx="4807282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GB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lvl="0" indent="0" algn="l" defTabSz="857178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EED0977-4201-4707-AA5D-003D15A036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dirty="0" err="1"/>
              <a:t>título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17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hree Column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1676400"/>
            <a:ext cx="3071243" cy="387826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>
              <a:defRPr lang="en-GB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/>
              <a:t>Primer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Segundo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5"/>
            <a:r>
              <a:rPr lang="en-US" dirty="0"/>
              <a:t>Quinto </a:t>
            </a:r>
            <a:r>
              <a:rPr lang="en-US" dirty="0" err="1"/>
              <a:t>nivel</a:t>
            </a:r>
            <a:endParaRPr lang="en-US" dirty="0"/>
          </a:p>
          <a:p>
            <a:pPr lvl="6"/>
            <a:r>
              <a:rPr lang="en-GB" dirty="0"/>
              <a:t>Sexto </a:t>
            </a:r>
            <a:r>
              <a:rPr lang="en-GB" dirty="0" err="1"/>
              <a:t>nivel</a:t>
            </a:r>
            <a:endParaRPr lang="en-GB" dirty="0"/>
          </a:p>
          <a:p>
            <a:pPr lvl="6"/>
            <a:endParaRPr lang="en-GB" dirty="0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ED8D1D51-B6C6-4D77-89C5-4B53B978AE2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118996" y="1676399"/>
            <a:ext cx="3071243" cy="387826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>
              <a:defRPr lang="en-GB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/>
              <a:t>Primer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Segundo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5"/>
            <a:r>
              <a:rPr lang="en-US" dirty="0"/>
              <a:t>Quinto </a:t>
            </a:r>
            <a:r>
              <a:rPr lang="en-US" dirty="0" err="1"/>
              <a:t>nivel</a:t>
            </a:r>
            <a:endParaRPr lang="en-US" dirty="0"/>
          </a:p>
          <a:p>
            <a:pPr lvl="6"/>
            <a:r>
              <a:rPr lang="en-GB" dirty="0"/>
              <a:t>Sexto </a:t>
            </a:r>
            <a:r>
              <a:rPr lang="en-GB" dirty="0" err="1"/>
              <a:t>nivel</a:t>
            </a:r>
            <a:endParaRPr lang="en-GB" dirty="0"/>
          </a:p>
          <a:p>
            <a:pPr lvl="6"/>
            <a:endParaRPr lang="en-GB" dirty="0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CF838EDC-4FC5-44E7-8854-0CF93356003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28404" y="1676400"/>
            <a:ext cx="3071243" cy="387826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>
              <a:defRPr lang="en-GB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/>
              <a:t>Primer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Segundo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5"/>
            <a:r>
              <a:rPr lang="en-US" dirty="0"/>
              <a:t>Quinto </a:t>
            </a:r>
            <a:r>
              <a:rPr lang="en-US" dirty="0" err="1"/>
              <a:t>nivel</a:t>
            </a:r>
            <a:endParaRPr lang="en-US" dirty="0"/>
          </a:p>
          <a:p>
            <a:pPr lvl="6"/>
            <a:r>
              <a:rPr lang="en-GB" dirty="0"/>
              <a:t>Sexto </a:t>
            </a:r>
            <a:r>
              <a:rPr lang="en-GB" dirty="0" err="1"/>
              <a:t>nivel</a:t>
            </a:r>
            <a:endParaRPr lang="en-GB" dirty="0"/>
          </a:p>
          <a:p>
            <a:pPr lvl="6"/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EB806EF-27EC-4698-BF4F-F708F4C453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dirty="0" err="1"/>
              <a:t>Título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670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hree Column with Subheading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2137839"/>
            <a:ext cx="3071243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/>
              <a:t>Primer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Segundo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5"/>
            <a:r>
              <a:rPr lang="en-US" dirty="0"/>
              <a:t>Quinto </a:t>
            </a:r>
            <a:r>
              <a:rPr lang="en-US" dirty="0" err="1"/>
              <a:t>nivel</a:t>
            </a:r>
            <a:endParaRPr lang="en-US" dirty="0"/>
          </a:p>
          <a:p>
            <a:pPr lvl="6"/>
            <a:r>
              <a:rPr lang="en-GB" dirty="0"/>
              <a:t>Sexto </a:t>
            </a:r>
            <a:r>
              <a:rPr lang="en-GB" dirty="0" err="1"/>
              <a:t>nivel</a:t>
            </a:r>
            <a:endParaRPr lang="en-GB" dirty="0"/>
          </a:p>
          <a:p>
            <a:pPr lvl="6"/>
            <a:endParaRPr lang="en-GB" dirty="0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ED8D1D51-B6C6-4D77-89C5-4B53B978AE2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118996" y="2137839"/>
            <a:ext cx="3071243" cy="341682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/>
              <a:t>Primer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Segundo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5"/>
            <a:r>
              <a:rPr lang="en-US" dirty="0"/>
              <a:t>Quinto </a:t>
            </a:r>
            <a:r>
              <a:rPr lang="en-US" dirty="0" err="1"/>
              <a:t>nivel</a:t>
            </a:r>
            <a:endParaRPr lang="en-US" dirty="0"/>
          </a:p>
          <a:p>
            <a:pPr lvl="6"/>
            <a:r>
              <a:rPr lang="en-GB" dirty="0"/>
              <a:t>Sexto </a:t>
            </a:r>
            <a:r>
              <a:rPr lang="en-GB" dirty="0" err="1"/>
              <a:t>nivel</a:t>
            </a:r>
            <a:endParaRPr lang="en-GB" dirty="0"/>
          </a:p>
          <a:p>
            <a:pPr lvl="6"/>
            <a:endParaRPr lang="en-GB" dirty="0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CF838EDC-4FC5-44E7-8854-0CF93356003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28404" y="2137838"/>
            <a:ext cx="3071243" cy="34168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/>
              <a:t>Primer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Segundo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5"/>
            <a:r>
              <a:rPr lang="en-US" dirty="0"/>
              <a:t>Quinto </a:t>
            </a:r>
            <a:r>
              <a:rPr lang="en-US" dirty="0" err="1"/>
              <a:t>nivel</a:t>
            </a:r>
            <a:endParaRPr lang="en-US" dirty="0"/>
          </a:p>
          <a:p>
            <a:pPr lvl="6"/>
            <a:r>
              <a:rPr lang="en-GB" dirty="0"/>
              <a:t>Sexto </a:t>
            </a:r>
            <a:r>
              <a:rPr lang="en-GB" dirty="0" err="1"/>
              <a:t>nivel</a:t>
            </a:r>
            <a:endParaRPr lang="en-GB" dirty="0"/>
          </a:p>
          <a:p>
            <a:pPr lvl="6"/>
            <a:endParaRPr lang="en-GB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5D9936F-4CA2-4187-8301-53C3C9A37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462" y="1673352"/>
            <a:ext cx="3067369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F92C79-A047-4333-BAA6-E915952BC4C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22870" y="1673351"/>
            <a:ext cx="3067369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365F48B-1036-446F-933E-D6414477ED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28404" y="1673352"/>
            <a:ext cx="3079335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dirty="0" err="1"/>
              <a:t>Título</a:t>
            </a:r>
            <a:endParaRPr lang="en-GB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2E25AED-A564-4371-AD4F-09601615D8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dirty="0" err="1"/>
              <a:t>título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00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2D28E5D2-35B9-4809-9996-173F5D139E81}"/>
              </a:ext>
            </a:extLst>
          </p:cNvPr>
          <p:cNvGrpSpPr/>
          <p:nvPr userDrawn="1"/>
        </p:nvGrpSpPr>
        <p:grpSpPr>
          <a:xfrm>
            <a:off x="0" y="5701416"/>
            <a:ext cx="11430000" cy="716144"/>
            <a:chOff x="0" y="4624251"/>
            <a:chExt cx="9144000" cy="519249"/>
          </a:xfrm>
          <a:solidFill>
            <a:schemeClr val="bg2">
              <a:lumMod val="10000"/>
            </a:schemeClr>
          </a:solidFill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3237AE8-7F4B-45FE-B16A-A7FD561526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4624251"/>
              <a:ext cx="9144000" cy="519249"/>
            </a:xfrm>
            <a:prstGeom prst="rect">
              <a:avLst/>
            </a:prstGeom>
            <a:grp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dirty="0"/>
            </a:p>
          </p:txBody>
        </p:sp>
        <p:pic>
          <p:nvPicPr>
            <p:cNvPr id="9" name="Imagen 8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0954FFA1-FF97-4931-A527-7C1490659A21}"/>
                </a:ext>
              </a:extLst>
            </p:cNvPr>
            <p:cNvPicPr/>
            <p:nvPr/>
          </p:nvPicPr>
          <p:blipFill>
            <a:blip r:embed="rId40"/>
            <a:stretch>
              <a:fillRect/>
            </a:stretch>
          </p:blipFill>
          <p:spPr>
            <a:xfrm>
              <a:off x="7246370" y="4723853"/>
              <a:ext cx="1509260" cy="340866"/>
            </a:xfrm>
            <a:prstGeom prst="rect">
              <a:avLst/>
            </a:prstGeom>
            <a:grpFill/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8E49846-B241-486E-A9E6-21782CF4BB93}"/>
                </a:ext>
              </a:extLst>
            </p:cNvPr>
            <p:cNvPicPr/>
            <p:nvPr/>
          </p:nvPicPr>
          <p:blipFill>
            <a:blip r:embed="rId41"/>
            <a:stretch>
              <a:fillRect/>
            </a:stretch>
          </p:blipFill>
          <p:spPr>
            <a:xfrm>
              <a:off x="241163" y="4745767"/>
              <a:ext cx="1195751" cy="31895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303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84" r:id="rId2"/>
    <p:sldLayoutId id="2147483715" r:id="rId3"/>
    <p:sldLayoutId id="2147483783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36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6" r:id="rId33"/>
    <p:sldLayoutId id="2147483757" r:id="rId34"/>
    <p:sldLayoutId id="2147483760" r:id="rId35"/>
    <p:sldLayoutId id="2147483761" r:id="rId36"/>
    <p:sldLayoutId id="2147483766" r:id="rId37"/>
    <p:sldLayoutId id="2147483767" r:id="rId38"/>
  </p:sldLayoutIdLst>
  <p:hf hdr="0" dt="0"/>
  <p:txStyles>
    <p:titleStyle>
      <a:lvl1pPr algn="l" defTabSz="857178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295" indent="-214295" algn="l" defTabSz="857178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884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474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063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3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242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5831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420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009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589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178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767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357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6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536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125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8714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9" orient="horz" pos="3499" userDrawn="1">
          <p15:clr>
            <a:srgbClr val="F26B43"/>
          </p15:clr>
        </p15:guide>
        <p15:guide id="30" pos="742" userDrawn="1">
          <p15:clr>
            <a:srgbClr val="F26B43"/>
          </p15:clr>
        </p15:guide>
        <p15:guide id="31" pos="379" userDrawn="1">
          <p15:clr>
            <a:srgbClr val="F26B43"/>
          </p15:clr>
        </p15:guide>
        <p15:guide id="32" pos="924" userDrawn="1">
          <p15:clr>
            <a:srgbClr val="F26B43"/>
          </p15:clr>
        </p15:guide>
        <p15:guide id="33" pos="1309" userDrawn="1">
          <p15:clr>
            <a:srgbClr val="F26B43"/>
          </p15:clr>
        </p15:guide>
        <p15:guide id="34" pos="1491" userDrawn="1">
          <p15:clr>
            <a:srgbClr val="F26B43"/>
          </p15:clr>
        </p15:guide>
        <p15:guide id="35" pos="1854" userDrawn="1">
          <p15:clr>
            <a:srgbClr val="F26B43"/>
          </p15:clr>
        </p15:guide>
        <p15:guide id="36" pos="2035" userDrawn="1">
          <p15:clr>
            <a:srgbClr val="F26B43"/>
          </p15:clr>
        </p15:guide>
        <p15:guide id="37" pos="2398" userDrawn="1">
          <p15:clr>
            <a:srgbClr val="F26B43"/>
          </p15:clr>
        </p15:guide>
        <p15:guide id="38" pos="2579" userDrawn="1">
          <p15:clr>
            <a:srgbClr val="F26B43"/>
          </p15:clr>
        </p15:guide>
        <p15:guide id="39" pos="2942" userDrawn="1">
          <p15:clr>
            <a:srgbClr val="F26B43"/>
          </p15:clr>
        </p15:guide>
        <p15:guide id="40" pos="3124" userDrawn="1">
          <p15:clr>
            <a:srgbClr val="F26B43"/>
          </p15:clr>
        </p15:guide>
        <p15:guide id="41" pos="3509" userDrawn="1">
          <p15:clr>
            <a:srgbClr val="F26B43"/>
          </p15:clr>
        </p15:guide>
        <p15:guide id="42" pos="3691" userDrawn="1">
          <p15:clr>
            <a:srgbClr val="F26B43"/>
          </p15:clr>
        </p15:guide>
        <p15:guide id="43" pos="4054" userDrawn="1">
          <p15:clr>
            <a:srgbClr val="F26B43"/>
          </p15:clr>
        </p15:guide>
        <p15:guide id="44" pos="4235" userDrawn="1">
          <p15:clr>
            <a:srgbClr val="F26B43"/>
          </p15:clr>
        </p15:guide>
        <p15:guide id="45" pos="4598" userDrawn="1">
          <p15:clr>
            <a:srgbClr val="F26B43"/>
          </p15:clr>
        </p15:guide>
        <p15:guide id="46" pos="4779" userDrawn="1">
          <p15:clr>
            <a:srgbClr val="F26B43"/>
          </p15:clr>
        </p15:guide>
        <p15:guide id="47" pos="5165" userDrawn="1">
          <p15:clr>
            <a:srgbClr val="F26B43"/>
          </p15:clr>
        </p15:guide>
        <p15:guide id="48" pos="5346" userDrawn="1">
          <p15:clr>
            <a:srgbClr val="F26B43"/>
          </p15:clr>
        </p15:guide>
        <p15:guide id="49" pos="5709" userDrawn="1">
          <p15:clr>
            <a:srgbClr val="F26B43"/>
          </p15:clr>
        </p15:guide>
        <p15:guide id="50" pos="5891" userDrawn="1">
          <p15:clr>
            <a:srgbClr val="F26B43"/>
          </p15:clr>
        </p15:guide>
        <p15:guide id="51" pos="6254" userDrawn="1">
          <p15:clr>
            <a:srgbClr val="F26B43"/>
          </p15:clr>
        </p15:guide>
        <p15:guide id="52" pos="6435" userDrawn="1">
          <p15:clr>
            <a:srgbClr val="F26B43"/>
          </p15:clr>
        </p15:guide>
        <p15:guide id="53" pos="6798" userDrawn="1">
          <p15:clr>
            <a:srgbClr val="F26B43"/>
          </p15:clr>
        </p15:guide>
        <p15:guide id="54" orient="horz" pos="392" userDrawn="1">
          <p15:clr>
            <a:srgbClr val="F26B43"/>
          </p15:clr>
        </p15:guide>
        <p15:guide id="55" orient="horz" pos="3817" userDrawn="1">
          <p15:clr>
            <a:srgbClr val="F26B43"/>
          </p15:clr>
        </p15:guide>
        <p15:guide id="56" orient="horz" pos="38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jfif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8.png"/><Relationship Id="rId7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65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mailto:comunica.limpiezaresiduos@madrid.es" TargetMode="External"/><Relationship Id="rId13" Type="http://schemas.openxmlformats.org/officeDocument/2006/relationships/image" Target="../media/image73.png"/><Relationship Id="rId3" Type="http://schemas.openxmlformats.org/officeDocument/2006/relationships/hyperlink" Target="http://www.conerrede.es/" TargetMode="External"/><Relationship Id="rId7" Type="http://schemas.openxmlformats.org/officeDocument/2006/relationships/hyperlink" Target="http://www.remad.es/" TargetMode="External"/><Relationship Id="rId12" Type="http://schemas.openxmlformats.org/officeDocument/2006/relationships/image" Target="../media/image72.svg"/><Relationship Id="rId2" Type="http://schemas.openxmlformats.org/officeDocument/2006/relationships/image" Target="../media/image68.png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madrid.es/puntoslimpios" TargetMode="External"/><Relationship Id="rId11" Type="http://schemas.openxmlformats.org/officeDocument/2006/relationships/image" Target="../media/image71.png"/><Relationship Id="rId5" Type="http://schemas.openxmlformats.org/officeDocument/2006/relationships/hyperlink" Target="http://www.madrid.es/reciclaje" TargetMode="External"/><Relationship Id="rId15" Type="http://schemas.openxmlformats.org/officeDocument/2006/relationships/image" Target="../media/image75.png"/><Relationship Id="rId10" Type="http://schemas.openxmlformats.org/officeDocument/2006/relationships/image" Target="../media/image70.svg"/><Relationship Id="rId4" Type="http://schemas.openxmlformats.org/officeDocument/2006/relationships/hyperlink" Target="http://www.aciertaconlaorganica.es/" TargetMode="External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B40145D-B87B-4B3B-96C2-EF9500685FE9}"/>
              </a:ext>
            </a:extLst>
          </p:cNvPr>
          <p:cNvSpPr/>
          <p:nvPr/>
        </p:nvSpPr>
        <p:spPr>
          <a:xfrm>
            <a:off x="5255948" y="0"/>
            <a:ext cx="6163056" cy="567409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Bef>
                <a:spcPts val="800"/>
              </a:spcBef>
            </a:pPr>
            <a:endParaRPr lang="es-ES" sz="1400" dirty="0" err="1">
              <a:solidFill>
                <a:schemeClr val="bg1"/>
              </a:solidFill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9891C257-EBD3-48EE-8255-A95601906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2" b="11703"/>
          <a:stretch/>
        </p:blipFill>
        <p:spPr>
          <a:xfrm>
            <a:off x="5255948" y="1558888"/>
            <a:ext cx="6174052" cy="4115202"/>
          </a:xfrm>
          <a:prstGeom prst="rect">
            <a:avLst/>
          </a:prstGeom>
        </p:spPr>
      </p:pic>
      <p:pic>
        <p:nvPicPr>
          <p:cNvPr id="3" name="Imagen 2" descr="Imagen que contiene competencia de atletismo, baloncesto, collar&#10;&#10;Descripción generada automáticamente">
            <a:extLst>
              <a:ext uri="{FF2B5EF4-FFF2-40B4-BE49-F238E27FC236}">
                <a16:creationId xmlns:a16="http://schemas.microsoft.com/office/drawing/2014/main" id="{DAAF6BBF-9B3D-4582-AC7F-0D3912E42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91751"/>
            <a:ext cx="4535424" cy="5548732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C91F71C8-6AA8-4829-8432-8949550B3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102" y="1712246"/>
            <a:ext cx="3577957" cy="2588728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F5938D8-7ACE-49E0-A97B-4EF8F0ACDC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8299" y="186104"/>
            <a:ext cx="5515356" cy="1367854"/>
          </a:xfrm>
        </p:spPr>
        <p:txBody>
          <a:bodyPr/>
          <a:lstStyle/>
          <a:p>
            <a:pPr algn="ctr"/>
            <a:r>
              <a:rPr lang="es-ES" sz="4000" dirty="0">
                <a:latin typeface="+mj-lt"/>
                <a:cs typeface="Calibri" panose="020F0502020204030204" pitchFamily="34" charset="0"/>
              </a:rPr>
              <a:t>DE LAS  3 A LAS  7 ERRES</a:t>
            </a:r>
          </a:p>
        </p:txBody>
      </p:sp>
    </p:spTree>
    <p:extLst>
      <p:ext uri="{BB962C8B-B14F-4D97-AF65-F5344CB8AC3E}">
        <p14:creationId xmlns:p14="http://schemas.microsoft.com/office/powerpoint/2010/main" val="2999644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43225" y="622300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REUTILIZAR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CBF619-5C73-460D-8C73-EEB0A4BF3952}"/>
              </a:ext>
            </a:extLst>
          </p:cNvPr>
          <p:cNvSpPr txBox="1"/>
          <p:nvPr/>
        </p:nvSpPr>
        <p:spPr>
          <a:xfrm>
            <a:off x="2860963" y="1228544"/>
            <a:ext cx="70672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0" i="0" u="none" strike="noStrike" dirty="0">
                <a:solidFill>
                  <a:srgbClr val="000000"/>
                </a:solidFill>
                <a:effectLst/>
              </a:rPr>
              <a:t>Volver a utilizar los productos para el mismo uso u otro distinto al que fueron creados y así alargar su vida útil.</a:t>
            </a:r>
            <a:endParaRPr lang="es-ES" sz="2200"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6CB79E24-76C9-4B3E-8C2A-E8BD74A99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92" y="361980"/>
            <a:ext cx="2608471" cy="22697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387473B-CBB7-4277-BB62-8D659C03E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r="11204"/>
          <a:stretch/>
        </p:blipFill>
        <p:spPr bwMode="auto">
          <a:xfrm>
            <a:off x="252492" y="3023636"/>
            <a:ext cx="3929215" cy="2269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0643B21-BAEE-4E4A-8980-A6B89FF8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483" y="2631688"/>
            <a:ext cx="2590800" cy="2886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41FB6B42-17A6-457F-95A6-6ABF6DF5C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2498338"/>
            <a:ext cx="3486150" cy="3019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53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43225" y="622300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RECICLAR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CBF619-5C73-460D-8C73-EEB0A4BF3952}"/>
              </a:ext>
            </a:extLst>
          </p:cNvPr>
          <p:cNvSpPr txBox="1"/>
          <p:nvPr/>
        </p:nvSpPr>
        <p:spPr>
          <a:xfrm>
            <a:off x="2860963" y="1228544"/>
            <a:ext cx="706726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0" i="0" u="none" strike="noStrike" dirty="0">
                <a:solidFill>
                  <a:srgbClr val="000000"/>
                </a:solidFill>
                <a:effectLst/>
              </a:rPr>
              <a:t>Transformar los residuos para que puedan ser utilizados de nuevo como materias primas para la fabricación de otros productos</a:t>
            </a:r>
            <a:endParaRPr lang="es-ES" sz="2200"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72089DD9-0812-47C1-AE28-C5EDA95E2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43" y="229094"/>
            <a:ext cx="2324813" cy="2614468"/>
          </a:xfrm>
          <a:prstGeom prst="rect">
            <a:avLst/>
          </a:prstGeom>
        </p:spPr>
      </p:pic>
      <p:pic>
        <p:nvPicPr>
          <p:cNvPr id="7" name="Imagen 6" descr="Una captura de pantalla de un celular con texto e imágenes&#10;&#10;Descripción generada automáticamente con confianza baja">
            <a:extLst>
              <a:ext uri="{FF2B5EF4-FFF2-40B4-BE49-F238E27FC236}">
                <a16:creationId xmlns:a16="http://schemas.microsoft.com/office/drawing/2014/main" id="{A6CDA00B-D86C-4EC9-9B41-C276BCF0A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6" t="10251" r="60084" b="32133"/>
          <a:stretch/>
        </p:blipFill>
        <p:spPr>
          <a:xfrm>
            <a:off x="4174215" y="2736584"/>
            <a:ext cx="3081570" cy="2883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Una captura de pantalla de un celular con texto e imágenes&#10;&#10;Descripción generada automáticamente con confianza baja">
            <a:extLst>
              <a:ext uri="{FF2B5EF4-FFF2-40B4-BE49-F238E27FC236}">
                <a16:creationId xmlns:a16="http://schemas.microsoft.com/office/drawing/2014/main" id="{CD68C8B4-71C8-4729-B67D-78A5C24A4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76" t="55196" r="16094" b="3813"/>
          <a:stretch/>
        </p:blipFill>
        <p:spPr>
          <a:xfrm>
            <a:off x="304443" y="3108493"/>
            <a:ext cx="3556910" cy="2368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Una captura de pantalla de un celular con texto e imágenes&#10;&#10;Descripción generada automáticamente con confianza baja">
            <a:extLst>
              <a:ext uri="{FF2B5EF4-FFF2-40B4-BE49-F238E27FC236}">
                <a16:creationId xmlns:a16="http://schemas.microsoft.com/office/drawing/2014/main" id="{7ADEDCD8-FC9E-4A46-A13B-2DC0A89DC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47" t="10129" r="16623" b="48070"/>
          <a:stretch/>
        </p:blipFill>
        <p:spPr>
          <a:xfrm>
            <a:off x="7616084" y="2999932"/>
            <a:ext cx="3471757" cy="2357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556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A9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AB144C66-2021-4EFE-9498-11B90A12F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18" y="397722"/>
            <a:ext cx="2103343" cy="228651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43225" y="622300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RECUPERAR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BEA90C-E950-4B16-88D1-E72E69E5F3B4}"/>
              </a:ext>
            </a:extLst>
          </p:cNvPr>
          <p:cNvSpPr txBox="1"/>
          <p:nvPr/>
        </p:nvSpPr>
        <p:spPr>
          <a:xfrm>
            <a:off x="2850357" y="1272218"/>
            <a:ext cx="70778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effectLst/>
                <a:ea typeface="Times New Roman" panose="02020603050405020304" pitchFamily="18" charset="0"/>
                <a:cs typeface="Heebo Light" pitchFamily="2" charset="-79"/>
              </a:rPr>
              <a:t>Volver a poner en servicio algo que ya se considera inservible, especialmente los materiales usados para someterlos al reciclaje.</a:t>
            </a:r>
            <a:endParaRPr lang="es-ES" sz="2200" dirty="0"/>
          </a:p>
        </p:txBody>
      </p:sp>
      <p:pic>
        <p:nvPicPr>
          <p:cNvPr id="9" name="Imagen 8" descr="Un coche en la calle&#10;&#10;Descripción generada automáticamente con confianza media">
            <a:extLst>
              <a:ext uri="{FF2B5EF4-FFF2-40B4-BE49-F238E27FC236}">
                <a16:creationId xmlns:a16="http://schemas.microsoft.com/office/drawing/2014/main" id="{28C2C9A5-DB9F-434B-AD37-8608151D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233" y="3326817"/>
            <a:ext cx="3028671" cy="2264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 descr="Imagen que contiene tabla, pequeño, pastel, alimentos&#10;&#10;Descripción generada automáticamente">
            <a:extLst>
              <a:ext uri="{FF2B5EF4-FFF2-40B4-BE49-F238E27FC236}">
                <a16:creationId xmlns:a16="http://schemas.microsoft.com/office/drawing/2014/main" id="{CD3D184B-C0ED-4002-9699-A91B5F79C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18" y="3326817"/>
            <a:ext cx="3796768" cy="2135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6EBD34-88A3-4A23-B503-0B4B93E1E6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89" t="13036" r="14296" b="13036"/>
          <a:stretch/>
        </p:blipFill>
        <p:spPr>
          <a:xfrm>
            <a:off x="4441045" y="3275906"/>
            <a:ext cx="3028671" cy="2227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284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9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48317" y="642111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REPARAR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BEA90C-E950-4B16-88D1-E72E69E5F3B4}"/>
              </a:ext>
            </a:extLst>
          </p:cNvPr>
          <p:cNvSpPr txBox="1"/>
          <p:nvPr/>
        </p:nvSpPr>
        <p:spPr>
          <a:xfrm>
            <a:off x="2576427" y="1256530"/>
            <a:ext cx="73517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effectLst/>
                <a:ea typeface="Times New Roman" panose="02020603050405020304" pitchFamily="18" charset="0"/>
                <a:cs typeface="Heebo Light" pitchFamily="2" charset="-79"/>
              </a:rPr>
              <a:t>Hacer los cambios necesarios en un objeto para que vuelva a desarrollar su función original evitando que se convierta en residuo. </a:t>
            </a:r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7510428F-540F-4A3A-A5B9-635559BC3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44" y="541856"/>
            <a:ext cx="1705494" cy="2273992"/>
          </a:xfrm>
          <a:prstGeom prst="rect">
            <a:avLst/>
          </a:prstGeom>
        </p:spPr>
      </p:pic>
      <p:pic>
        <p:nvPicPr>
          <p:cNvPr id="11" name="Imagen 10" descr="Un celular encima de una mesa&#10;&#10;Descripción generada automáticamente con confianza media">
            <a:extLst>
              <a:ext uri="{FF2B5EF4-FFF2-40B4-BE49-F238E27FC236}">
                <a16:creationId xmlns:a16="http://schemas.microsoft.com/office/drawing/2014/main" id="{C372219D-AF01-4D46-AF00-CA6A1893F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86" y="3283597"/>
            <a:ext cx="3516582" cy="2173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 descr="La cara de un oso de peluche&#10;&#10;Descripción generada automáticamente con confianza baja">
            <a:extLst>
              <a:ext uri="{FF2B5EF4-FFF2-40B4-BE49-F238E27FC236}">
                <a16:creationId xmlns:a16="http://schemas.microsoft.com/office/drawing/2014/main" id="{BC55F90A-8268-4E08-8716-A24213662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956" y="3333104"/>
            <a:ext cx="2856452" cy="2142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 descr="Bicicleta recargada en la pared&#10;&#10;Descripción generada automáticamente con confianza media">
            <a:extLst>
              <a:ext uri="{FF2B5EF4-FFF2-40B4-BE49-F238E27FC236}">
                <a16:creationId xmlns:a16="http://schemas.microsoft.com/office/drawing/2014/main" id="{3FDF33C9-C93A-4326-9F98-D874E88D1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178" y="3333104"/>
            <a:ext cx="3213223" cy="214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04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E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30445" y="600835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REDISEÑAR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BEA90C-E950-4B16-88D1-E72E69E5F3B4}"/>
              </a:ext>
            </a:extLst>
          </p:cNvPr>
          <p:cNvSpPr txBox="1"/>
          <p:nvPr/>
        </p:nvSpPr>
        <p:spPr>
          <a:xfrm>
            <a:off x="2470151" y="1242435"/>
            <a:ext cx="74580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cs typeface="Heebo Light" pitchFamily="2" charset="-79"/>
              </a:rPr>
              <a:t>Mejorar el diseño de productos teniendo en cuenta tanto criterios ambientales como funcionales. </a:t>
            </a:r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63BF3472-9B71-43D0-9713-C86386BD7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20" y="599356"/>
            <a:ext cx="1926710" cy="2129677"/>
          </a:xfrm>
          <a:prstGeom prst="rect">
            <a:avLst/>
          </a:prstGeom>
        </p:spPr>
      </p:pic>
      <p:pic>
        <p:nvPicPr>
          <p:cNvPr id="3" name="Imagen 2" descr="Bombillas LED&#10;">
            <a:extLst>
              <a:ext uri="{FF2B5EF4-FFF2-40B4-BE49-F238E27FC236}">
                <a16:creationId xmlns:a16="http://schemas.microsoft.com/office/drawing/2014/main" id="{A1A76DFC-21DE-461F-BB2E-D042C446A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9190" y="2926320"/>
            <a:ext cx="2022708" cy="303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interior, par, cerca, tabla&#10;&#10;Descripción generada automáticamente">
            <a:extLst>
              <a:ext uri="{FF2B5EF4-FFF2-40B4-BE49-F238E27FC236}">
                <a16:creationId xmlns:a16="http://schemas.microsoft.com/office/drawing/2014/main" id="{46282F89-2B0F-4DDD-B0DD-FC72E19BC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814" y="3469090"/>
            <a:ext cx="2921486" cy="1949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7298700-DD9C-4CBF-BADD-873A43C7A87F}"/>
              </a:ext>
            </a:extLst>
          </p:cNvPr>
          <p:cNvCxnSpPr>
            <a:cxnSpLocks/>
          </p:cNvCxnSpPr>
          <p:nvPr/>
        </p:nvCxnSpPr>
        <p:spPr>
          <a:xfrm>
            <a:off x="7200900" y="4324350"/>
            <a:ext cx="10382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 descr="Calendario&#10;&#10;Descripción generada automáticamente">
            <a:extLst>
              <a:ext uri="{FF2B5EF4-FFF2-40B4-BE49-F238E27FC236}">
                <a16:creationId xmlns:a16="http://schemas.microsoft.com/office/drawing/2014/main" id="{849733D8-A667-4C51-8B69-EB74810C55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38" b="37361"/>
          <a:stretch/>
        </p:blipFill>
        <p:spPr>
          <a:xfrm>
            <a:off x="8362949" y="3636755"/>
            <a:ext cx="2756970" cy="137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593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43225" y="501729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RENOVAR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BEA90C-E950-4B16-88D1-E72E69E5F3B4}"/>
              </a:ext>
            </a:extLst>
          </p:cNvPr>
          <p:cNvSpPr txBox="1"/>
          <p:nvPr/>
        </p:nvSpPr>
        <p:spPr>
          <a:xfrm>
            <a:off x="2884642" y="1209478"/>
            <a:ext cx="71021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0" i="0" u="none" strike="noStrike" dirty="0">
                <a:solidFill>
                  <a:srgbClr val="000000"/>
                </a:solidFill>
                <a:effectLst/>
              </a:rPr>
              <a:t>Pensar en las posibilidades de actualizar determinados objetos para volver a usarlos con la función para la que fueron creados o buscarle un nuevo uso. </a:t>
            </a:r>
            <a:endParaRPr lang="es-ES" sz="2200" dirty="0">
              <a:cs typeface="Heebo Light" pitchFamily="2" charset="-79"/>
            </a:endParaRP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91024EF4-85C5-4118-952D-4D1F00E6E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80" y="389350"/>
            <a:ext cx="1916099" cy="2550102"/>
          </a:xfrm>
          <a:prstGeom prst="rect">
            <a:avLst/>
          </a:prstGeom>
        </p:spPr>
      </p:pic>
      <p:pic>
        <p:nvPicPr>
          <p:cNvPr id="11" name="Imagen 10" descr="Imagen que contiene persona, tabla, interior, hombre&#10;&#10;Descripción generada automáticamente">
            <a:extLst>
              <a:ext uri="{FF2B5EF4-FFF2-40B4-BE49-F238E27FC236}">
                <a16:creationId xmlns:a16="http://schemas.microsoft.com/office/drawing/2014/main" id="{2B005C32-504F-4FA0-8CA4-28D6B269A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335"/>
          <a:stretch/>
        </p:blipFill>
        <p:spPr>
          <a:xfrm>
            <a:off x="734876" y="3489923"/>
            <a:ext cx="3033811" cy="182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B9AE373-EB1A-4430-90D4-20FB77A9A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b="10355"/>
          <a:stretch/>
        </p:blipFill>
        <p:spPr bwMode="auto">
          <a:xfrm>
            <a:off x="8380413" y="3297357"/>
            <a:ext cx="1943100" cy="2013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Una maleta de viaje&#10;&#10;Descripción generada automáticamente con confianza baja">
            <a:extLst>
              <a:ext uri="{FF2B5EF4-FFF2-40B4-BE49-F238E27FC236}">
                <a16:creationId xmlns:a16="http://schemas.microsoft.com/office/drawing/2014/main" id="{B5206C33-9A80-4F0F-8AC0-31371FCD2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874" y="3489923"/>
            <a:ext cx="2567178" cy="1925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148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47482" y="758691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RESPETAR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BEA90C-E950-4B16-88D1-E72E69E5F3B4}"/>
              </a:ext>
            </a:extLst>
          </p:cNvPr>
          <p:cNvSpPr txBox="1"/>
          <p:nvPr/>
        </p:nvSpPr>
        <p:spPr>
          <a:xfrm>
            <a:off x="2338388" y="1394810"/>
            <a:ext cx="771864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ea typeface="Times New Roman" panose="02020603050405020304" pitchFamily="18" charset="0"/>
                <a:cs typeface="Heebo Light" pitchFamily="2" charset="-79"/>
              </a:rPr>
              <a:t>Cumplir las normas de convivencia y colaborar en la gestión de los residuos y el mantenimiento de la limpieza para lograr una ciudad más limpia y sostenible. </a:t>
            </a:r>
            <a:endParaRPr lang="es-ES" sz="2200" dirty="0"/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CA6C9850-979D-494E-AC5A-998BBC1D1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89" y="363594"/>
            <a:ext cx="1819895" cy="2267821"/>
          </a:xfrm>
          <a:prstGeom prst="rect">
            <a:avLst/>
          </a:prstGeom>
        </p:spPr>
      </p:pic>
      <p:pic>
        <p:nvPicPr>
          <p:cNvPr id="11" name="Imagen 10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72078270-E647-46EE-A693-6473D17DD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3"/>
          <a:stretch/>
        </p:blipFill>
        <p:spPr>
          <a:xfrm>
            <a:off x="1818969" y="3254015"/>
            <a:ext cx="7462684" cy="2242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127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8DA7C-BE0C-4676-BE6B-15FEAFE3F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3761" y="1578730"/>
            <a:ext cx="8561265" cy="2184558"/>
          </a:xfrm>
        </p:spPr>
        <p:txBody>
          <a:bodyPr/>
          <a:lstStyle/>
          <a:p>
            <a:pPr algn="ctr"/>
            <a:r>
              <a:rPr lang="es-ES" sz="660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¿Cómo lo aplicamos en nuestro día a día?</a:t>
            </a:r>
            <a:endParaRPr lang="en-GB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735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6B3E84-128E-41C1-95FE-D3E5BAC699CE}"/>
              </a:ext>
            </a:extLst>
          </p:cNvPr>
          <p:cNvSpPr txBox="1">
            <a:spLocks/>
          </p:cNvSpPr>
          <p:nvPr/>
        </p:nvSpPr>
        <p:spPr>
          <a:xfrm>
            <a:off x="513463" y="651214"/>
            <a:ext cx="3293362" cy="341313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dirty="0">
                <a:latin typeface="Bariol Regular" panose="02000506040000020003" pitchFamily="50" charset="0"/>
              </a:rPr>
              <a:t>SITUACIÓN 1.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pic>
        <p:nvPicPr>
          <p:cNvPr id="10" name="Imagen 9" descr="Tienda con ventanas grandes y letras de colores&#10;&#10;Descripción generada automáticamente con confianza media">
            <a:extLst>
              <a:ext uri="{FF2B5EF4-FFF2-40B4-BE49-F238E27FC236}">
                <a16:creationId xmlns:a16="http://schemas.microsoft.com/office/drawing/2014/main" id="{B17B8D06-C687-4328-B63A-60EFCE192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044" y="992528"/>
            <a:ext cx="6765257" cy="4508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B8FC50-53BD-4189-A9C8-6F5A6EDEB0E8}"/>
              </a:ext>
            </a:extLst>
          </p:cNvPr>
          <p:cNvSpPr txBox="1"/>
          <p:nvPr/>
        </p:nvSpPr>
        <p:spPr>
          <a:xfrm>
            <a:off x="516701" y="1485242"/>
            <a:ext cx="4741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effectLst/>
                <a:ea typeface="Times New Roman" panose="02020603050405020304" pitchFamily="18" charset="0"/>
                <a:cs typeface="Heebo Light" pitchFamily="2" charset="-79"/>
              </a:rPr>
              <a:t>Desayunando…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764064-1AF0-452F-A08A-D99FBFA02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85" y="1885352"/>
            <a:ext cx="24574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7665292-AF7F-4DF5-9D74-63ED13B8C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48" y="2990850"/>
            <a:ext cx="13525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F2CB720-2B61-4871-A39F-0F6C42674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113" y="3923070"/>
            <a:ext cx="1198156" cy="114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804979F-D26F-47C4-85B8-C5D48C49DB30}"/>
              </a:ext>
            </a:extLst>
          </p:cNvPr>
          <p:cNvSpPr/>
          <p:nvPr/>
        </p:nvSpPr>
        <p:spPr>
          <a:xfrm>
            <a:off x="0" y="0"/>
            <a:ext cx="11430000" cy="2644877"/>
          </a:xfrm>
          <a:prstGeom prst="rect">
            <a:avLst/>
          </a:prstGeom>
          <a:solidFill>
            <a:srgbClr val="EE8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Bef>
                <a:spcPts val="800"/>
              </a:spcBef>
            </a:pPr>
            <a:endParaRPr lang="es-ES" sz="1400" dirty="0" err="1">
              <a:solidFill>
                <a:schemeClr val="bg1"/>
              </a:solidFill>
            </a:endParaRPr>
          </a:p>
        </p:txBody>
      </p:sp>
      <p:sp>
        <p:nvSpPr>
          <p:cNvPr id="6" name="Marcador de texto 6">
            <a:extLst>
              <a:ext uri="{FF2B5EF4-FFF2-40B4-BE49-F238E27FC236}">
                <a16:creationId xmlns:a16="http://schemas.microsoft.com/office/drawing/2014/main" id="{B1E6640B-F393-4673-BF9D-17E96DCE63B6}"/>
              </a:ext>
            </a:extLst>
          </p:cNvPr>
          <p:cNvSpPr txBox="1">
            <a:spLocks/>
          </p:cNvSpPr>
          <p:nvPr/>
        </p:nvSpPr>
        <p:spPr>
          <a:xfrm>
            <a:off x="3147225" y="2822196"/>
            <a:ext cx="4844884" cy="400110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600" dirty="0">
                <a:latin typeface="+mj-lt"/>
              </a:rPr>
              <a:t>SEPARAR PARA RECICLAR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A8C3A32-CE19-4C65-965C-EFA99F27BC33}"/>
              </a:ext>
            </a:extLst>
          </p:cNvPr>
          <p:cNvSpPr txBox="1">
            <a:spLocks/>
          </p:cNvSpPr>
          <p:nvPr/>
        </p:nvSpPr>
        <p:spPr>
          <a:xfrm>
            <a:off x="4218299" y="335825"/>
            <a:ext cx="4844884" cy="400110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600" dirty="0">
                <a:latin typeface="+mj-lt"/>
              </a:rPr>
              <a:t>REDUCIR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50F82A80-18DD-41BE-A635-9965CA382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504" y="900871"/>
            <a:ext cx="1111163" cy="1473411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75FAEE27-D862-4885-8B05-70703808B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299" y="3246363"/>
            <a:ext cx="1351368" cy="1519739"/>
          </a:xfrm>
          <a:prstGeom prst="rect">
            <a:avLst/>
          </a:prstGeom>
        </p:spPr>
      </p:pic>
      <p:pic>
        <p:nvPicPr>
          <p:cNvPr id="23" name="Imagen 22" descr="Diagrama&#10;&#10;Descripción generada automáticamente">
            <a:extLst>
              <a:ext uri="{FF2B5EF4-FFF2-40B4-BE49-F238E27FC236}">
                <a16:creationId xmlns:a16="http://schemas.microsoft.com/office/drawing/2014/main" id="{8BABE9D5-BD08-438B-9774-6A0A7A527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625" y="2458065"/>
            <a:ext cx="4641980" cy="3248933"/>
          </a:xfrm>
          <a:prstGeom prst="rect">
            <a:avLst/>
          </a:prstGeom>
        </p:spPr>
      </p:pic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0D16A96-777C-4030-A0E2-B35867B0D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71" y="-24057"/>
            <a:ext cx="3668957" cy="262846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39171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 descr="El jardín de una roca&#10;&#10;Descripción generada automáticamente con confianza media">
            <a:extLst>
              <a:ext uri="{FF2B5EF4-FFF2-40B4-BE49-F238E27FC236}">
                <a16:creationId xmlns:a16="http://schemas.microsoft.com/office/drawing/2014/main" id="{8CE0642C-7ED0-46A7-8759-3F508A8E625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29042" t="9531" r="29042"/>
          <a:stretch/>
        </p:blipFill>
        <p:spPr>
          <a:xfrm>
            <a:off x="7509717" y="0"/>
            <a:ext cx="3920283" cy="5715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333F-37C9-4204-8E3C-7C79A6A906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12267"/>
            <a:ext cx="4255994" cy="914400"/>
          </a:xfrm>
        </p:spPr>
        <p:txBody>
          <a:bodyPr lIns="0" tIns="45720" rIns="0" bIns="45720" anchor="t"/>
          <a:lstStyle/>
          <a:p>
            <a:pPr marL="10795"/>
            <a:r>
              <a:rPr lang="en-US" sz="2600" b="1" dirty="0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  <a:cs typeface="Calibri"/>
              </a:rPr>
              <a:t>¿</a:t>
            </a:r>
            <a:r>
              <a:rPr lang="en-US" sz="2600" b="1" dirty="0" err="1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  <a:cs typeface="Calibri"/>
              </a:rPr>
              <a:t>Qué</a:t>
            </a:r>
            <a:r>
              <a:rPr lang="en-US" sz="2600" b="1" dirty="0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  <a:cs typeface="Calibri"/>
              </a:rPr>
              <a:t> es un Residuo?</a:t>
            </a:r>
          </a:p>
          <a:p>
            <a:pPr marL="10795"/>
            <a:endParaRPr lang="en-GB" dirty="0">
              <a:latin typeface="Bariol Regular"/>
              <a:cs typeface="Calibri" panose="020F0502020204030204" pitchFamily="34" charset="0"/>
            </a:endParaRPr>
          </a:p>
        </p:txBody>
      </p:sp>
      <p:pic>
        <p:nvPicPr>
          <p:cNvPr id="3" name="Imagen 2" descr="Imagen que contiene lego, juguete, luz, hidrante&#10;&#10;Descripción generada automáticamente">
            <a:extLst>
              <a:ext uri="{FF2B5EF4-FFF2-40B4-BE49-F238E27FC236}">
                <a16:creationId xmlns:a16="http://schemas.microsoft.com/office/drawing/2014/main" id="{8822BDB7-6EB8-4B3E-A3DF-6356047DE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00" y="2936631"/>
            <a:ext cx="6970983" cy="27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5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6B3E84-128E-41C1-95FE-D3E5BAC699CE}"/>
              </a:ext>
            </a:extLst>
          </p:cNvPr>
          <p:cNvSpPr txBox="1">
            <a:spLocks/>
          </p:cNvSpPr>
          <p:nvPr/>
        </p:nvSpPr>
        <p:spPr>
          <a:xfrm>
            <a:off x="5834421" y="573971"/>
            <a:ext cx="3293362" cy="341313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dirty="0">
                <a:latin typeface="Bariol Regular" panose="02000506040000020003" pitchFamily="50" charset="0"/>
              </a:rPr>
              <a:t>SITUACIÓN 2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B8FC50-53BD-4189-A9C8-6F5A6EDEB0E8}"/>
              </a:ext>
            </a:extLst>
          </p:cNvPr>
          <p:cNvSpPr txBox="1"/>
          <p:nvPr/>
        </p:nvSpPr>
        <p:spPr>
          <a:xfrm>
            <a:off x="5834421" y="1581151"/>
            <a:ext cx="6012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effectLst/>
                <a:ea typeface="Times New Roman" panose="02020603050405020304" pitchFamily="18" charset="0"/>
                <a:cs typeface="Heebo Light" pitchFamily="2" charset="-79"/>
              </a:rPr>
              <a:t>Después va a su habitación a vestirse. </a:t>
            </a:r>
          </a:p>
        </p:txBody>
      </p:sp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2DCB41E-1DA5-4FA9-A7F4-B3D6B52FA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4" y="491811"/>
            <a:ext cx="5898126" cy="537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69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DFF2CD0-9AA8-458D-8EF4-0444F9856639}"/>
              </a:ext>
            </a:extLst>
          </p:cNvPr>
          <p:cNvSpPr/>
          <p:nvPr/>
        </p:nvSpPr>
        <p:spPr>
          <a:xfrm>
            <a:off x="0" y="-28873"/>
            <a:ext cx="11430000" cy="2107518"/>
          </a:xfrm>
          <a:prstGeom prst="rect">
            <a:avLst/>
          </a:prstGeom>
          <a:solidFill>
            <a:srgbClr val="C88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Bef>
                <a:spcPts val="800"/>
              </a:spcBef>
            </a:pPr>
            <a:endParaRPr lang="es-ES" sz="1400" dirty="0" err="1">
              <a:solidFill>
                <a:schemeClr val="bg1"/>
              </a:solidFill>
            </a:endParaRPr>
          </a:p>
        </p:txBody>
      </p:sp>
      <p:sp>
        <p:nvSpPr>
          <p:cNvPr id="6" name="Marcador de texto 6">
            <a:extLst>
              <a:ext uri="{FF2B5EF4-FFF2-40B4-BE49-F238E27FC236}">
                <a16:creationId xmlns:a16="http://schemas.microsoft.com/office/drawing/2014/main" id="{B1E6640B-F393-4673-BF9D-17E96DCE63B6}"/>
              </a:ext>
            </a:extLst>
          </p:cNvPr>
          <p:cNvSpPr txBox="1">
            <a:spLocks/>
          </p:cNvSpPr>
          <p:nvPr/>
        </p:nvSpPr>
        <p:spPr>
          <a:xfrm>
            <a:off x="4179363" y="3827947"/>
            <a:ext cx="4844884" cy="400110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600" dirty="0">
                <a:latin typeface="+mj-lt"/>
              </a:rPr>
              <a:t>RECICLAR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A8C3A32-CE19-4C65-965C-EFA99F27BC33}"/>
              </a:ext>
            </a:extLst>
          </p:cNvPr>
          <p:cNvSpPr txBox="1">
            <a:spLocks/>
          </p:cNvSpPr>
          <p:nvPr/>
        </p:nvSpPr>
        <p:spPr>
          <a:xfrm>
            <a:off x="4198634" y="94419"/>
            <a:ext cx="4844884" cy="400110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600" dirty="0">
                <a:latin typeface="+mj-lt"/>
              </a:rPr>
              <a:t>REPARAR</a:t>
            </a:r>
          </a:p>
        </p:txBody>
      </p:sp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75FAEE27-D862-4885-8B05-70703808B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633" y="4268251"/>
            <a:ext cx="1246897" cy="140225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154153A-44BF-4943-A9CB-FDCFDA939ED5}"/>
              </a:ext>
            </a:extLst>
          </p:cNvPr>
          <p:cNvSpPr txBox="1"/>
          <p:nvPr/>
        </p:nvSpPr>
        <p:spPr>
          <a:xfrm>
            <a:off x="6064333" y="4288505"/>
            <a:ext cx="48448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effectLst/>
                <a:ea typeface="Times New Roman" panose="02020603050405020304" pitchFamily="18" charset="0"/>
                <a:cs typeface="Heebo Light" pitchFamily="2" charset="-79"/>
              </a:rPr>
              <a:t>La recuperación de prendas de ropa y textiles permite la fabricación de otras prendas o rellenos para muebles.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919FAD-CB5F-4AFA-A5A0-AAFA904CD8B9}"/>
              </a:ext>
            </a:extLst>
          </p:cNvPr>
          <p:cNvSpPr txBox="1"/>
          <p:nvPr/>
        </p:nvSpPr>
        <p:spPr>
          <a:xfrm>
            <a:off x="6170279" y="512274"/>
            <a:ext cx="48448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cs typeface="Heebo Light" pitchFamily="2" charset="-79"/>
              </a:rPr>
              <a:t>Elaborar una prenda supone el uso de litros de agua y energía para su fabricación. Esto podría evitarse si lo arreglamos. Alarga la vida útil de tus cosas.</a:t>
            </a:r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86422CFA-6085-45E1-B52F-A5007DF3D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632" y="636877"/>
            <a:ext cx="963280" cy="128437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BF0597D-42CE-42B3-AAB4-CDDD5E49A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9" y="4329211"/>
            <a:ext cx="1482789" cy="139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52C8C76-456E-421D-9F34-BD075FBB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06" y="4050122"/>
            <a:ext cx="1289057" cy="1620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79648BC-45B9-4A1A-A259-45B6A7BB9F92}"/>
              </a:ext>
            </a:extLst>
          </p:cNvPr>
          <p:cNvSpPr/>
          <p:nvPr/>
        </p:nvSpPr>
        <p:spPr>
          <a:xfrm>
            <a:off x="-23224" y="2012982"/>
            <a:ext cx="11453224" cy="1795025"/>
          </a:xfrm>
          <a:prstGeom prst="rect">
            <a:avLst/>
          </a:prstGeom>
          <a:solidFill>
            <a:srgbClr val="4C9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Bef>
                <a:spcPts val="800"/>
              </a:spcBef>
            </a:pPr>
            <a:endParaRPr lang="es-ES" sz="1400" dirty="0" err="1">
              <a:solidFill>
                <a:schemeClr val="bg1"/>
              </a:solidFill>
            </a:endParaRPr>
          </a:p>
        </p:txBody>
      </p:sp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74486FBB-F026-4545-A8FE-40195B464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163" y="2503175"/>
            <a:ext cx="1338850" cy="1164974"/>
          </a:xfrm>
          <a:prstGeom prst="rect">
            <a:avLst/>
          </a:prstGeom>
        </p:spPr>
      </p:pic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66F329FB-177E-458A-9697-71C3D6FDB416}"/>
              </a:ext>
            </a:extLst>
          </p:cNvPr>
          <p:cNvSpPr txBox="1">
            <a:spLocks/>
          </p:cNvSpPr>
          <p:nvPr/>
        </p:nvSpPr>
        <p:spPr>
          <a:xfrm>
            <a:off x="4013283" y="2020938"/>
            <a:ext cx="4844884" cy="400110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600" dirty="0">
                <a:latin typeface="+mj-lt"/>
              </a:rPr>
              <a:t>REUTILIZAR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7ACCFE9-1C60-49CF-82FE-BB7F42A7C366}"/>
              </a:ext>
            </a:extLst>
          </p:cNvPr>
          <p:cNvSpPr txBox="1"/>
          <p:nvPr/>
        </p:nvSpPr>
        <p:spPr>
          <a:xfrm>
            <a:off x="6170279" y="2119770"/>
            <a:ext cx="48448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effectLst/>
                <a:ea typeface="Times New Roman" panose="02020603050405020304" pitchFamily="18" charset="0"/>
                <a:cs typeface="Heebo Light" pitchFamily="2" charset="-79"/>
              </a:rPr>
              <a:t>Donar o intercambiar las prendas de ropa en buen estado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ea typeface="Times New Roman" panose="02020603050405020304" pitchFamily="18" charset="0"/>
                <a:cs typeface="Heebo Light" pitchFamily="2" charset="-79"/>
              </a:rPr>
              <a:t>Comprar en mercadillos y tiendas de  segunda mano</a:t>
            </a:r>
            <a:endParaRPr lang="es-ES" sz="2000" dirty="0">
              <a:effectLst/>
              <a:ea typeface="Times New Roman" panose="02020603050405020304" pitchFamily="18" charset="0"/>
              <a:cs typeface="Heebo Light" pitchFamily="2" charset="-79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8558A9A-D448-439F-A366-2456E0B403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81" t="13237" r="16986" b="9906"/>
          <a:stretch/>
        </p:blipFill>
        <p:spPr>
          <a:xfrm>
            <a:off x="643056" y="189576"/>
            <a:ext cx="2596899" cy="173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 descr="Imagen que contiene foto, pastel, diferente, alimentos&#10;&#10;Descripción generada automáticamente">
            <a:extLst>
              <a:ext uri="{FF2B5EF4-FFF2-40B4-BE49-F238E27FC236}">
                <a16:creationId xmlns:a16="http://schemas.microsoft.com/office/drawing/2014/main" id="{6CC5A570-BF76-4D3E-9517-67A57FDE0C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598" t="39066" r="27887" b="10301"/>
          <a:stretch/>
        </p:blipFill>
        <p:spPr>
          <a:xfrm>
            <a:off x="681870" y="2096196"/>
            <a:ext cx="2545439" cy="1628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1486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6B3E84-128E-41C1-95FE-D3E5BAC699CE}"/>
              </a:ext>
            </a:extLst>
          </p:cNvPr>
          <p:cNvSpPr txBox="1">
            <a:spLocks/>
          </p:cNvSpPr>
          <p:nvPr/>
        </p:nvSpPr>
        <p:spPr>
          <a:xfrm>
            <a:off x="513463" y="792956"/>
            <a:ext cx="3293362" cy="341313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dirty="0">
                <a:latin typeface="Bariol Regular" panose="02000506040000020003" pitchFamily="50" charset="0"/>
              </a:rPr>
              <a:t>SITUACIÓN 3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B8FC50-53BD-4189-A9C8-6F5A6EDEB0E8}"/>
              </a:ext>
            </a:extLst>
          </p:cNvPr>
          <p:cNvSpPr txBox="1"/>
          <p:nvPr/>
        </p:nvSpPr>
        <p:spPr>
          <a:xfrm>
            <a:off x="513463" y="1755508"/>
            <a:ext cx="56808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effectLst/>
                <a:ea typeface="Times New Roman" panose="02020603050405020304" pitchFamily="18" charset="0"/>
                <a:cs typeface="Heebo Light" pitchFamily="2" charset="-79"/>
              </a:rPr>
              <a:t>Alex sale de casa y va caminando </a:t>
            </a:r>
            <a:r>
              <a:rPr lang="es-ES" sz="2000" dirty="0">
                <a:ea typeface="Times New Roman" panose="02020603050405020304" pitchFamily="18" charset="0"/>
                <a:cs typeface="Heebo Light" pitchFamily="2" charset="-79"/>
              </a:rPr>
              <a:t>al</a:t>
            </a:r>
            <a:r>
              <a:rPr lang="es-ES" sz="2000" dirty="0">
                <a:effectLst/>
                <a:ea typeface="Times New Roman" panose="02020603050405020304" pitchFamily="18" charset="0"/>
                <a:cs typeface="Heebo Light" pitchFamily="2" charset="-79"/>
              </a:rPr>
              <a:t> cole.</a:t>
            </a:r>
          </a:p>
        </p:txBody>
      </p:sp>
      <p:pic>
        <p:nvPicPr>
          <p:cNvPr id="6" name="Imagen 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0F77850D-E6DC-4615-85DC-96A36E8EA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824" y="1893651"/>
            <a:ext cx="6753225" cy="379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9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A8C3A32-CE19-4C65-965C-EFA99F27BC33}"/>
              </a:ext>
            </a:extLst>
          </p:cNvPr>
          <p:cNvSpPr txBox="1">
            <a:spLocks/>
          </p:cNvSpPr>
          <p:nvPr/>
        </p:nvSpPr>
        <p:spPr>
          <a:xfrm>
            <a:off x="4228132" y="359980"/>
            <a:ext cx="4844884" cy="400110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600" dirty="0">
                <a:latin typeface="+mj-lt"/>
              </a:rPr>
              <a:t>RESPETAR</a:t>
            </a:r>
          </a:p>
        </p:txBody>
      </p:sp>
      <p:pic>
        <p:nvPicPr>
          <p:cNvPr id="10" name="Imagen 9" descr="Imagen que contiene cadena&#10;&#10;Descripción generada automáticamente">
            <a:extLst>
              <a:ext uri="{FF2B5EF4-FFF2-40B4-BE49-F238E27FC236}">
                <a16:creationId xmlns:a16="http://schemas.microsoft.com/office/drawing/2014/main" id="{7421F7E6-7D6D-493E-B13A-9F4410A8A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32" y="1907253"/>
            <a:ext cx="6030167" cy="3915321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985A75DE-5836-4ADC-9273-1D8198039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770" y="856229"/>
            <a:ext cx="1465936" cy="18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93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6B3E84-128E-41C1-95FE-D3E5BAC699CE}"/>
              </a:ext>
            </a:extLst>
          </p:cNvPr>
          <p:cNvSpPr txBox="1">
            <a:spLocks/>
          </p:cNvSpPr>
          <p:nvPr/>
        </p:nvSpPr>
        <p:spPr>
          <a:xfrm>
            <a:off x="6429821" y="643394"/>
            <a:ext cx="3293362" cy="341313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dirty="0">
                <a:latin typeface="Bariol Regular" panose="02000506040000020003" pitchFamily="50" charset="0"/>
              </a:rPr>
              <a:t>SITUACIÓN 4 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B8FC50-53BD-4189-A9C8-6F5A6EDEB0E8}"/>
              </a:ext>
            </a:extLst>
          </p:cNvPr>
          <p:cNvSpPr txBox="1"/>
          <p:nvPr/>
        </p:nvSpPr>
        <p:spPr>
          <a:xfrm>
            <a:off x="6429821" y="1531179"/>
            <a:ext cx="4741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effectLst/>
                <a:ea typeface="Times New Roman" panose="02020603050405020304" pitchFamily="18" charset="0"/>
                <a:cs typeface="Heebo Light" pitchFamily="2" charset="-79"/>
              </a:rPr>
              <a:t>¡Es la hora del recreo!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18987B-59C8-4736-985D-C08CC6AD5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157"/>
          <a:stretch/>
        </p:blipFill>
        <p:spPr>
          <a:xfrm>
            <a:off x="0" y="0"/>
            <a:ext cx="4562866" cy="57235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3421FE-1B2B-4A54-99E3-4A53F6DF2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86" r="14938"/>
          <a:stretch/>
        </p:blipFill>
        <p:spPr>
          <a:xfrm>
            <a:off x="4366442" y="547571"/>
            <a:ext cx="4126757" cy="629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26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9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03B581C-20FC-49B2-AD12-3464AAC5EAFB}"/>
              </a:ext>
            </a:extLst>
          </p:cNvPr>
          <p:cNvSpPr/>
          <p:nvPr/>
        </p:nvSpPr>
        <p:spPr>
          <a:xfrm>
            <a:off x="0" y="0"/>
            <a:ext cx="11430000" cy="2659599"/>
          </a:xfrm>
          <a:prstGeom prst="rect">
            <a:avLst/>
          </a:prstGeom>
          <a:solidFill>
            <a:srgbClr val="EE8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Bef>
                <a:spcPts val="800"/>
              </a:spcBef>
            </a:pPr>
            <a:endParaRPr lang="es-ES" sz="1400" dirty="0" err="1">
              <a:solidFill>
                <a:schemeClr val="bg1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6B3E84-128E-41C1-95FE-D3E5BAC699CE}"/>
              </a:ext>
            </a:extLst>
          </p:cNvPr>
          <p:cNvSpPr txBox="1">
            <a:spLocks/>
          </p:cNvSpPr>
          <p:nvPr/>
        </p:nvSpPr>
        <p:spPr>
          <a:xfrm>
            <a:off x="6352707" y="935528"/>
            <a:ext cx="4257418" cy="544968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>
                <a:latin typeface="Bariol Regular" panose="02000506040000020003" pitchFamily="50" charset="0"/>
              </a:rPr>
              <a:t>El mejor residuo es el que no se genera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60DB63B7-AA5C-4DE8-82D8-F70A00203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817" y="3677920"/>
            <a:ext cx="1447183" cy="1259238"/>
          </a:xfrm>
          <a:prstGeom prst="rect">
            <a:avLst/>
          </a:prstGeom>
        </p:spPr>
      </p:pic>
      <p:sp>
        <p:nvSpPr>
          <p:cNvPr id="6" name="Marcador de texto 6">
            <a:extLst>
              <a:ext uri="{FF2B5EF4-FFF2-40B4-BE49-F238E27FC236}">
                <a16:creationId xmlns:a16="http://schemas.microsoft.com/office/drawing/2014/main" id="{B1E6640B-F393-4673-BF9D-17E96DCE63B6}"/>
              </a:ext>
            </a:extLst>
          </p:cNvPr>
          <p:cNvSpPr txBox="1">
            <a:spLocks/>
          </p:cNvSpPr>
          <p:nvPr/>
        </p:nvSpPr>
        <p:spPr>
          <a:xfrm>
            <a:off x="4149474" y="2859654"/>
            <a:ext cx="4844884" cy="400110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600" dirty="0">
                <a:latin typeface="+mj-lt"/>
              </a:rPr>
              <a:t>REUTILIZAR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A8C3A32-CE19-4C65-965C-EFA99F27BC33}"/>
              </a:ext>
            </a:extLst>
          </p:cNvPr>
          <p:cNvSpPr txBox="1">
            <a:spLocks/>
          </p:cNvSpPr>
          <p:nvPr/>
        </p:nvSpPr>
        <p:spPr>
          <a:xfrm>
            <a:off x="4306789" y="150405"/>
            <a:ext cx="4844884" cy="400110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600" dirty="0">
                <a:latin typeface="+mj-lt"/>
              </a:rPr>
              <a:t>REDUCIR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50F82A80-18DD-41BE-A635-9965CA382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840" y="732268"/>
            <a:ext cx="962551" cy="127635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4FF9605-78ED-447D-9CB2-44C8331A9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47" y="1436728"/>
            <a:ext cx="2483567" cy="185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Una botella de plástico&#10;&#10;Descripción generada automáticamente con confianza baja">
            <a:extLst>
              <a:ext uri="{FF2B5EF4-FFF2-40B4-BE49-F238E27FC236}">
                <a16:creationId xmlns:a16="http://schemas.microsoft.com/office/drawing/2014/main" id="{20940D56-C593-4323-8A22-D3E3BCBEFD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41" b="65093" l="47865" r="81146">
                        <a14:foregroundMark x1="81146" y1="48981" x2="80260" y2="56389"/>
                        <a14:foregroundMark x1="55469" y1="30741" x2="54688" y2="33148"/>
                        <a14:foregroundMark x1="47865" y1="36019" x2="49115" y2="40833"/>
                      </a14:backgroundRemoval>
                    </a14:imgEffect>
                  </a14:imgLayer>
                </a14:imgProps>
              </a:ext>
            </a:extLst>
          </a:blip>
          <a:srcRect l="44622" t="28022" r="15961" b="30611"/>
          <a:stretch/>
        </p:blipFill>
        <p:spPr>
          <a:xfrm>
            <a:off x="258679" y="3380929"/>
            <a:ext cx="3139391" cy="185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 descr="Una botella de plástico&#10;&#10;Descripción generada automáticamente con confianza baja">
            <a:extLst>
              <a:ext uri="{FF2B5EF4-FFF2-40B4-BE49-F238E27FC236}">
                <a16:creationId xmlns:a16="http://schemas.microsoft.com/office/drawing/2014/main" id="{753D9899-762F-449D-A91D-DE29641CCE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00" b="77500" l="14427" r="25104">
                        <a14:foregroundMark x1="20104" y1="35000" x2="18698" y2="59907"/>
                        <a14:foregroundMark x1="20104" y1="35648" x2="20208" y2="36852"/>
                        <a14:foregroundMark x1="18854" y1="36296" x2="19635" y2="41296"/>
                      </a14:backgroundRemoval>
                    </a14:imgEffect>
                  </a14:imgLayer>
                </a14:imgProps>
              </a:ext>
            </a:extLst>
          </a:blip>
          <a:srcRect l="13135" t="31143" r="73549" b="17314"/>
          <a:stretch/>
        </p:blipFill>
        <p:spPr>
          <a:xfrm>
            <a:off x="628525" y="302420"/>
            <a:ext cx="1060597" cy="230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972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6B3E84-128E-41C1-95FE-D3E5BAC699CE}"/>
              </a:ext>
            </a:extLst>
          </p:cNvPr>
          <p:cNvSpPr txBox="1">
            <a:spLocks/>
          </p:cNvSpPr>
          <p:nvPr/>
        </p:nvSpPr>
        <p:spPr>
          <a:xfrm>
            <a:off x="572675" y="686111"/>
            <a:ext cx="3293362" cy="341313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dirty="0">
                <a:latin typeface="Bariol Regular" panose="02000506040000020003" pitchFamily="50" charset="0"/>
              </a:rPr>
              <a:t>SITUACIÓN 5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B8FC50-53BD-4189-A9C8-6F5A6EDEB0E8}"/>
              </a:ext>
            </a:extLst>
          </p:cNvPr>
          <p:cNvSpPr txBox="1"/>
          <p:nvPr/>
        </p:nvSpPr>
        <p:spPr>
          <a:xfrm>
            <a:off x="572675" y="1453251"/>
            <a:ext cx="47410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effectLst/>
                <a:ea typeface="Times New Roman" panose="02020603050405020304" pitchFamily="18" charset="0"/>
                <a:cs typeface="Heebo Light" pitchFamily="2" charset="-79"/>
              </a:rPr>
              <a:t>Alex llega a casa de sus primos.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" sz="2000" dirty="0">
              <a:effectLst/>
              <a:ea typeface="Times New Roman" panose="02020603050405020304" pitchFamily="18" charset="0"/>
              <a:cs typeface="Heebo Light" pitchFamily="2" charset="-79"/>
            </a:endParaRPr>
          </a:p>
        </p:txBody>
      </p:sp>
      <p:pic>
        <p:nvPicPr>
          <p:cNvPr id="3" name="Imagen 2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C23FEA9B-0A59-4C94-9136-8FE41D89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592" y="335280"/>
            <a:ext cx="4895215" cy="489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9713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A9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A8C3A32-CE19-4C65-965C-EFA99F27BC33}"/>
              </a:ext>
            </a:extLst>
          </p:cNvPr>
          <p:cNvSpPr txBox="1">
            <a:spLocks/>
          </p:cNvSpPr>
          <p:nvPr/>
        </p:nvSpPr>
        <p:spPr>
          <a:xfrm>
            <a:off x="4530637" y="622300"/>
            <a:ext cx="4844884" cy="400110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600" dirty="0">
                <a:latin typeface="+mj-lt"/>
              </a:rPr>
              <a:t>RENOVAR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82297718-7FA8-4535-B7F3-F180D8340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077" y="1561506"/>
            <a:ext cx="1512276" cy="201266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3C85484-8037-47D9-A197-E9A84DB11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00" y="3100906"/>
            <a:ext cx="338137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B9B3C9B-6881-43E8-87A9-39E1ACCF4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555" y="3100906"/>
            <a:ext cx="34004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554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6B3E84-128E-41C1-95FE-D3E5BAC699CE}"/>
              </a:ext>
            </a:extLst>
          </p:cNvPr>
          <p:cNvSpPr txBox="1">
            <a:spLocks/>
          </p:cNvSpPr>
          <p:nvPr/>
        </p:nvSpPr>
        <p:spPr>
          <a:xfrm>
            <a:off x="1952308" y="4487248"/>
            <a:ext cx="8919907" cy="991502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3200" dirty="0">
              <a:solidFill>
                <a:schemeClr val="tx2">
                  <a:lumMod val="75000"/>
                </a:schemeClr>
              </a:solidFill>
              <a:latin typeface="Bariol Regular" panose="02000506040000020003" pitchFamily="50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75DFD23-A96E-43D0-9261-0D35FA4EF853}"/>
              </a:ext>
            </a:extLst>
          </p:cNvPr>
          <p:cNvSpPr txBox="1"/>
          <p:nvPr/>
        </p:nvSpPr>
        <p:spPr>
          <a:xfrm>
            <a:off x="1650366" y="819839"/>
            <a:ext cx="8568456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3200" dirty="0"/>
              <a:t>¿Qué se os ocurre que se puede hacer con…? 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0F47FD0-6C89-46AE-88D7-FC3E281A2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602708" y="1936591"/>
            <a:ext cx="1950696" cy="3282420"/>
          </a:xfrm>
          <a:prstGeom prst="rect">
            <a:avLst/>
          </a:prstGeom>
        </p:spPr>
      </p:pic>
      <p:pic>
        <p:nvPicPr>
          <p:cNvPr id="10" name="Picture 8" descr="Tamaño promedio miembro masculino en Japón | Cómo se miden el pene con un  tubo de cartón?">
            <a:extLst>
              <a:ext uri="{FF2B5EF4-FFF2-40B4-BE49-F238E27FC236}">
                <a16:creationId xmlns:a16="http://schemas.microsoft.com/office/drawing/2014/main" id="{A3F30B29-6646-4EBE-B7F2-E91ABAB78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71" y="2876824"/>
            <a:ext cx="2172337" cy="176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Tapones de corcho sin TCA: Diam, Mytik y Altop - DIAM">
            <a:extLst>
              <a:ext uri="{FF2B5EF4-FFF2-40B4-BE49-F238E27FC236}">
                <a16:creationId xmlns:a16="http://schemas.microsoft.com/office/drawing/2014/main" id="{62B0CAB8-CA5D-4E4F-8FE4-C77180AC2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82" b="97143" l="10000" r="97463">
                        <a14:foregroundMark x1="13433" y1="58367" x2="13284" y2="33061"/>
                        <a14:foregroundMark x1="13284" y1="33061" x2="20149" y2="21633"/>
                        <a14:foregroundMark x1="20149" y1="21633" x2="25477" y2="45107"/>
                        <a14:foregroundMark x1="26682" y1="57572" x2="27761" y2="68980"/>
                        <a14:foregroundMark x1="27761" y1="68980" x2="26680" y2="83470"/>
                        <a14:foregroundMark x1="12765" y1="88183" x2="11194" y2="86531"/>
                        <a14:foregroundMark x1="11194" y1="86531" x2="10149" y2="61633"/>
                        <a14:foregroundMark x1="10149" y1="61633" x2="13582" y2="56735"/>
                        <a14:foregroundMark x1="43284" y1="15918" x2="52087" y2="5177"/>
                        <a14:foregroundMark x1="52151" y1="5451" x2="45522" y2="16327"/>
                        <a14:foregroundMark x1="45522" y1="16327" x2="43433" y2="16735"/>
                        <a14:foregroundMark x1="79696" y1="47851" x2="80149" y2="40000"/>
                        <a14:foregroundMark x1="80149" y1="40000" x2="76716" y2="18776"/>
                        <a14:foregroundMark x1="76716" y1="18776" x2="84776" y2="4082"/>
                        <a14:foregroundMark x1="84776" y1="4082" x2="92388" y2="7347"/>
                        <a14:foregroundMark x1="92388" y1="7347" x2="93306" y2="11761"/>
                        <a14:foregroundMark x1="95962" y1="33695" x2="95723" y2="35445"/>
                        <a14:foregroundMark x1="93433" y1="52245" x2="94627" y2="84082"/>
                        <a14:foregroundMark x1="94627" y1="84082" x2="85529" y2="94698"/>
                        <a14:foregroundMark x1="84478" y1="35510" x2="90597" y2="14286"/>
                        <a14:foregroundMark x1="90597" y1="14286" x2="92810" y2="20019"/>
                        <a14:foregroundMark x1="95499" y1="33794" x2="93591" y2="45714"/>
                        <a14:foregroundMark x1="93304" y1="52864" x2="94328" y2="78776"/>
                        <a14:foregroundMark x1="94328" y1="78776" x2="87761" y2="63673"/>
                        <a14:foregroundMark x1="87761" y1="63673" x2="84478" y2="29796"/>
                        <a14:foregroundMark x1="96866" y1="23156" x2="96866" y2="32245"/>
                        <a14:foregroundMark x1="97164" y1="31020" x2="95821" y2="35918"/>
                        <a14:backgroundMark x1="25672" y1="44898" x2="27463" y2="56735"/>
                        <a14:backgroundMark x1="26567" y1="91020" x2="13731" y2="92245"/>
                        <a14:backgroundMark x1="28209" y1="87347" x2="25821" y2="92245"/>
                        <a14:backgroundMark x1="53284" y1="3265" x2="51642" y2="3265"/>
                        <a14:backgroundMark x1="43134" y1="16735" x2="43134" y2="20816"/>
                        <a14:backgroundMark x1="79403" y1="47755" x2="77463" y2="92245"/>
                        <a14:backgroundMark x1="85970" y1="96735" x2="80896" y2="95102"/>
                        <a14:backgroundMark x1="94179" y1="45714" x2="94179" y2="51837"/>
                        <a14:backgroundMark x1="93731" y1="45306" x2="95672" y2="42449"/>
                        <a14:backgroundMark x1="95522" y1="8571" x2="98209" y2="21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05"/>
          <a:stretch/>
        </p:blipFill>
        <p:spPr bwMode="auto">
          <a:xfrm>
            <a:off x="8594138" y="3223477"/>
            <a:ext cx="2328077" cy="127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E687476-BA75-4269-9EF1-2CE937B548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26568"/>
          <a:stretch/>
        </p:blipFill>
        <p:spPr>
          <a:xfrm>
            <a:off x="6885511" y="1795139"/>
            <a:ext cx="1551878" cy="3282420"/>
          </a:xfrm>
          <a:prstGeom prst="rect">
            <a:avLst/>
          </a:prstGeom>
        </p:spPr>
      </p:pic>
      <p:pic>
        <p:nvPicPr>
          <p:cNvPr id="3" name="Imagen 2" descr="Botella de plástico&#10;&#10;Descripción generada automáticamente con confianza media">
            <a:extLst>
              <a:ext uri="{FF2B5EF4-FFF2-40B4-BE49-F238E27FC236}">
                <a16:creationId xmlns:a16="http://schemas.microsoft.com/office/drawing/2014/main" id="{0E3A9FA5-8B7B-471C-B57E-6367BF0914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455" t="13659" r="33626" b="18825"/>
          <a:stretch/>
        </p:blipFill>
        <p:spPr>
          <a:xfrm>
            <a:off x="4710153" y="2888041"/>
            <a:ext cx="1638285" cy="194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06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39DB030-51F9-4519-A7AD-7D7CEDED3E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s-ES" sz="2600" dirty="0">
                <a:latin typeface="+mj-lt"/>
              </a:rPr>
              <a:t>MÁS INFORMACIÓN</a:t>
            </a:r>
          </a:p>
        </p:txBody>
      </p:sp>
      <p:pic>
        <p:nvPicPr>
          <p:cNvPr id="41" name="Imagen 40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1CA405A2-F402-4A49-A654-0C6654A7C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377" y="622300"/>
            <a:ext cx="4349491" cy="4695354"/>
          </a:xfrm>
          <a:prstGeom prst="rect">
            <a:avLst/>
          </a:prstGeom>
        </p:spPr>
      </p:pic>
      <p:grpSp>
        <p:nvGrpSpPr>
          <p:cNvPr id="46" name="Grupo 45">
            <a:extLst>
              <a:ext uri="{FF2B5EF4-FFF2-40B4-BE49-F238E27FC236}">
                <a16:creationId xmlns:a16="http://schemas.microsoft.com/office/drawing/2014/main" id="{A68D419B-78A5-4EC7-A751-C8042A4983C0}"/>
              </a:ext>
            </a:extLst>
          </p:cNvPr>
          <p:cNvGrpSpPr/>
          <p:nvPr/>
        </p:nvGrpSpPr>
        <p:grpSpPr>
          <a:xfrm>
            <a:off x="1951059" y="1090336"/>
            <a:ext cx="4291704" cy="4261145"/>
            <a:chOff x="2079423" y="1090336"/>
            <a:chExt cx="4291704" cy="4261145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BBB4FB69-A193-408F-A9F5-044EE1B5ABE7}"/>
                </a:ext>
              </a:extLst>
            </p:cNvPr>
            <p:cNvGrpSpPr/>
            <p:nvPr/>
          </p:nvGrpSpPr>
          <p:grpSpPr>
            <a:xfrm>
              <a:off x="2083900" y="1090336"/>
              <a:ext cx="4287227" cy="3382716"/>
              <a:chOff x="1353186" y="1237272"/>
              <a:chExt cx="6814970" cy="3382716"/>
            </a:xfrm>
          </p:grpSpPr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385A369F-A3B0-4A7B-9F36-27A0EFD999C8}"/>
                  </a:ext>
                </a:extLst>
              </p:cNvPr>
              <p:cNvSpPr txBox="1"/>
              <p:nvPr/>
            </p:nvSpPr>
            <p:spPr>
              <a:xfrm>
                <a:off x="1466850" y="1237272"/>
                <a:ext cx="6692570" cy="211949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 dirty="0">
                    <a:hlinkClick r:id="rId3"/>
                  </a:rPr>
                  <a:t>www.conerrede.es</a:t>
                </a:r>
                <a:endParaRPr lang="es-ES" sz="1800" dirty="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 dirty="0">
                    <a:hlinkClick r:id="rId4"/>
                  </a:rPr>
                  <a:t>www.aciertaconlaorganica.es</a:t>
                </a:r>
                <a:endParaRPr lang="en-US" sz="1800" dirty="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 dirty="0">
                    <a:hlinkClick r:id="rId5"/>
                  </a:rPr>
                  <a:t>www.madrid.es/reciclaje</a:t>
                </a:r>
                <a:endParaRPr lang="en-US" sz="1800" dirty="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 dirty="0">
                    <a:hlinkClick r:id="rId6"/>
                  </a:rPr>
                  <a:t>www.madrid.es/puntoslimpios</a:t>
                </a:r>
                <a:r>
                  <a:rPr lang="es-ES" sz="1800" dirty="0"/>
                  <a:t> </a:t>
                </a:r>
                <a:endParaRPr lang="en-US" sz="1800" dirty="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 dirty="0">
                    <a:hlinkClick r:id="rId7"/>
                  </a:rPr>
                  <a:t>www.remad.es</a:t>
                </a:r>
                <a:endParaRPr lang="es-ES" dirty="0"/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3BB641F5-B344-4D30-895D-2865AB196D10}"/>
                  </a:ext>
                </a:extLst>
              </p:cNvPr>
              <p:cNvSpPr txBox="1"/>
              <p:nvPr/>
            </p:nvSpPr>
            <p:spPr>
              <a:xfrm>
                <a:off x="1466850" y="3521860"/>
                <a:ext cx="63304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s-ES" sz="1800" dirty="0"/>
                  <a:t>Teléfono: </a:t>
                </a:r>
                <a:r>
                  <a:rPr lang="es-ES" sz="1800" b="1" dirty="0"/>
                  <a:t>010</a:t>
                </a:r>
                <a:endParaRPr lang="en-US" sz="1800" dirty="0"/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54227FAA-7A53-456A-8A8F-D96EADDA1232}"/>
                  </a:ext>
                </a:extLst>
              </p:cNvPr>
              <p:cNvSpPr txBox="1"/>
              <p:nvPr/>
            </p:nvSpPr>
            <p:spPr>
              <a:xfrm>
                <a:off x="1353186" y="4250656"/>
                <a:ext cx="6814970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lvl="0" indent="-285750">
                  <a:lnSpc>
                    <a:spcPct val="100000"/>
                  </a:lnSpc>
                  <a:buFont typeface="Arial"/>
                  <a:buChar char="•"/>
                </a:pPr>
                <a:r>
                  <a:rPr lang="es-ES" dirty="0">
                    <a:ea typeface="+mn-lt"/>
                    <a:cs typeface="+mn-lt"/>
                    <a:hlinkClick r:id="rId8"/>
                  </a:rPr>
                  <a:t>comunica.limpiezaresiduos@madrid.es</a:t>
                </a:r>
                <a:endParaRPr lang="es-ES" sz="1800" dirty="0"/>
              </a:p>
            </p:txBody>
          </p:sp>
        </p:grp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C1A8E3A3-0875-4CE1-910F-96AE14B85F95}"/>
                </a:ext>
              </a:extLst>
            </p:cNvPr>
            <p:cNvSpPr txBox="1"/>
            <p:nvPr/>
          </p:nvSpPr>
          <p:spPr>
            <a:xfrm>
              <a:off x="2079423" y="4705150"/>
              <a:ext cx="39824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s-ES" dirty="0"/>
                <a:t>APP Madrid Móvil</a:t>
              </a:r>
            </a:p>
            <a:p>
              <a:pPr marL="285750" lvl="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s-ES" sz="1800" dirty="0"/>
                <a:t>APP Puntos limpios Madrid</a:t>
              </a:r>
              <a:endParaRPr lang="en-US" sz="1800" dirty="0"/>
            </a:p>
          </p:txBody>
        </p:sp>
      </p:grpSp>
      <p:pic>
        <p:nvPicPr>
          <p:cNvPr id="4" name="Gráfico 3" descr="Internet contorno">
            <a:extLst>
              <a:ext uri="{FF2B5EF4-FFF2-40B4-BE49-F238E27FC236}">
                <a16:creationId xmlns:a16="http://schemas.microsoft.com/office/drawing/2014/main" id="{33285D59-1C26-4988-BDAB-EFCC4E8810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4094" y="1138024"/>
            <a:ext cx="675685" cy="675685"/>
          </a:xfrm>
          <a:prstGeom prst="rect">
            <a:avLst/>
          </a:prstGeom>
        </p:spPr>
      </p:pic>
      <p:pic>
        <p:nvPicPr>
          <p:cNvPr id="7" name="Gráfico 6" descr="Correo electrónico contorno">
            <a:extLst>
              <a:ext uri="{FF2B5EF4-FFF2-40B4-BE49-F238E27FC236}">
                <a16:creationId xmlns:a16="http://schemas.microsoft.com/office/drawing/2014/main" id="{72ECB7BF-847C-4743-B2A2-4EF96F98B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20917" y="3981186"/>
            <a:ext cx="491866" cy="491866"/>
          </a:xfrm>
          <a:prstGeom prst="rect">
            <a:avLst/>
          </a:prstGeom>
        </p:spPr>
      </p:pic>
      <p:pic>
        <p:nvPicPr>
          <p:cNvPr id="9" name="Gráfico 8" descr="Auricular contorno">
            <a:extLst>
              <a:ext uri="{FF2B5EF4-FFF2-40B4-BE49-F238E27FC236}">
                <a16:creationId xmlns:a16="http://schemas.microsoft.com/office/drawing/2014/main" id="{623E4B4A-E2FD-490B-8B28-7DA7E02AE2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36003" y="3313657"/>
            <a:ext cx="491866" cy="491866"/>
          </a:xfrm>
          <a:prstGeom prst="rect">
            <a:avLst/>
          </a:prstGeom>
        </p:spPr>
      </p:pic>
      <p:pic>
        <p:nvPicPr>
          <p:cNvPr id="11" name="Gráfico 10" descr="Smartphone contorno">
            <a:extLst>
              <a:ext uri="{FF2B5EF4-FFF2-40B4-BE49-F238E27FC236}">
                <a16:creationId xmlns:a16="http://schemas.microsoft.com/office/drawing/2014/main" id="{30B8DF2A-DA1F-4C19-A50E-7B99E6D0D3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59650" y="4737081"/>
            <a:ext cx="614400" cy="6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81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ADCD078C-F641-4FEE-8556-37F7C68A4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26" b="992"/>
          <a:stretch/>
        </p:blipFill>
        <p:spPr>
          <a:xfrm>
            <a:off x="6071256" y="2831124"/>
            <a:ext cx="5358744" cy="28135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1168" y="618750"/>
            <a:ext cx="5584512" cy="914400"/>
          </a:xfrm>
        </p:spPr>
        <p:txBody>
          <a:bodyPr lIns="0" tIns="45720" rIns="0" bIns="45720" anchor="t"/>
          <a:lstStyle/>
          <a:p>
            <a:pPr marL="10795"/>
            <a:r>
              <a:rPr lang="es-ES" sz="2600" dirty="0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  <a:cs typeface="Calibri"/>
              </a:rPr>
              <a:t>¿cuántos residuos generamos?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FBDCF34-A964-445E-AFF3-5B5294123017}"/>
              </a:ext>
            </a:extLst>
          </p:cNvPr>
          <p:cNvSpPr txBox="1"/>
          <p:nvPr/>
        </p:nvSpPr>
        <p:spPr>
          <a:xfrm>
            <a:off x="6615600" y="2024668"/>
            <a:ext cx="4673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"/>
            <a:r>
              <a:rPr lang="es-ES" sz="1800" dirty="0">
                <a:solidFill>
                  <a:schemeClr val="bg2">
                    <a:lumMod val="10000"/>
                  </a:schemeClr>
                </a:solidFill>
                <a:latin typeface="Bariol Regular"/>
                <a:cs typeface="Calibri"/>
              </a:rPr>
              <a:t>¿Creéis que generamos más o menos residuos que antes, que nuestros abuelos o bisabuelos?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  <a:latin typeface="Bariol Regular"/>
                <a:cs typeface="Calibri"/>
              </a:rPr>
              <a:t> </a:t>
            </a:r>
            <a:endParaRPr lang="en-GB" dirty="0">
              <a:solidFill>
                <a:schemeClr val="bg2">
                  <a:lumMod val="10000"/>
                </a:schemeClr>
              </a:solidFill>
              <a:latin typeface="Bariol Regular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4AAD656-1389-4373-A6BC-AABB3E5E538D}"/>
              </a:ext>
            </a:extLst>
          </p:cNvPr>
          <p:cNvSpPr txBox="1"/>
          <p:nvPr/>
        </p:nvSpPr>
        <p:spPr>
          <a:xfrm>
            <a:off x="628407" y="1155102"/>
            <a:ext cx="5231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La basura ha existido desde las primeras civilizaciones hasta las grandes ciudades de hoy en día. </a:t>
            </a:r>
          </a:p>
        </p:txBody>
      </p:sp>
      <p:pic>
        <p:nvPicPr>
          <p:cNvPr id="12" name="Marcador de posición de imagen 10">
            <a:extLst>
              <a:ext uri="{FF2B5EF4-FFF2-40B4-BE49-F238E27FC236}">
                <a16:creationId xmlns:a16="http://schemas.microsoft.com/office/drawing/2014/main" id="{E71EDFBC-6DBF-4C5B-A478-0D7A179C6A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678" y="2160699"/>
            <a:ext cx="5810040" cy="3483963"/>
          </a:xfrm>
          <a:custGeom>
            <a:avLst/>
            <a:gdLst>
              <a:gd name="connsiteX0" fmla="*/ 2808622 w 5724034"/>
              <a:gd name="connsiteY0" fmla="*/ 207 h 3451166"/>
              <a:gd name="connsiteX1" fmla="*/ 4400004 w 5724034"/>
              <a:gd name="connsiteY1" fmla="*/ 607462 h 3451166"/>
              <a:gd name="connsiteX2" fmla="*/ 4745277 w 5724034"/>
              <a:gd name="connsiteY2" fmla="*/ 837612 h 3451166"/>
              <a:gd name="connsiteX3" fmla="*/ 5584627 w 5724034"/>
              <a:gd name="connsiteY3" fmla="*/ 1665805 h 3451166"/>
              <a:gd name="connsiteX4" fmla="*/ 5682689 w 5724034"/>
              <a:gd name="connsiteY4" fmla="*/ 1947596 h 3451166"/>
              <a:gd name="connsiteX5" fmla="*/ 5724034 w 5724034"/>
              <a:gd name="connsiteY5" fmla="*/ 2133764 h 3451166"/>
              <a:gd name="connsiteX6" fmla="*/ 5724034 w 5724034"/>
              <a:gd name="connsiteY6" fmla="*/ 3254784 h 3451166"/>
              <a:gd name="connsiteX7" fmla="*/ 5682668 w 5724034"/>
              <a:gd name="connsiteY7" fmla="*/ 3451166 h 3451166"/>
              <a:gd name="connsiteX8" fmla="*/ 3398 w 5724034"/>
              <a:gd name="connsiteY8" fmla="*/ 3451166 h 3451166"/>
              <a:gd name="connsiteX9" fmla="*/ 0 w 5724034"/>
              <a:gd name="connsiteY9" fmla="*/ 3332475 h 3451166"/>
              <a:gd name="connsiteX10" fmla="*/ 51930 w 5724034"/>
              <a:gd name="connsiteY10" fmla="*/ 2960389 h 3451166"/>
              <a:gd name="connsiteX11" fmla="*/ 562146 w 5724034"/>
              <a:gd name="connsiteY11" fmla="*/ 1816544 h 3451166"/>
              <a:gd name="connsiteX12" fmla="*/ 683754 w 5724034"/>
              <a:gd name="connsiteY12" fmla="*/ 1587775 h 3451166"/>
              <a:gd name="connsiteX13" fmla="*/ 1883792 w 5724034"/>
              <a:gd name="connsiteY13" fmla="*/ 191878 h 3451166"/>
              <a:gd name="connsiteX14" fmla="*/ 2808622 w 5724034"/>
              <a:gd name="connsiteY14" fmla="*/ 207 h 345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6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6"/>
                </a:lnTo>
                <a:lnTo>
                  <a:pt x="3398" y="3451166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0762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39DB030-51F9-4519-A7AD-7D7CEDED3E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783" y="561467"/>
            <a:ext cx="4844884" cy="914400"/>
          </a:xfrm>
        </p:spPr>
        <p:txBody>
          <a:bodyPr>
            <a:normAutofit/>
          </a:bodyPr>
          <a:lstStyle/>
          <a:p>
            <a:r>
              <a:rPr lang="es-ES" sz="2600" dirty="0">
                <a:latin typeface="+mj-lt"/>
              </a:rPr>
              <a:t>¡SÍGUENOS!</a:t>
            </a:r>
          </a:p>
        </p:txBody>
      </p:sp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4614CB63-97B5-4F50-9EB9-C5B212D35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79518"/>
              </p:ext>
            </p:extLst>
          </p:nvPr>
        </p:nvGraphicFramePr>
        <p:xfrm>
          <a:off x="697402" y="1475867"/>
          <a:ext cx="6043246" cy="31032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3224">
                  <a:extLst>
                    <a:ext uri="{9D8B030D-6E8A-4147-A177-3AD203B41FA5}">
                      <a16:colId xmlns:a16="http://schemas.microsoft.com/office/drawing/2014/main" val="4189991694"/>
                    </a:ext>
                  </a:extLst>
                </a:gridCol>
                <a:gridCol w="4960022">
                  <a:extLst>
                    <a:ext uri="{9D8B030D-6E8A-4147-A177-3AD203B41FA5}">
                      <a16:colId xmlns:a16="http://schemas.microsoft.com/office/drawing/2014/main" val="1171604105"/>
                    </a:ext>
                  </a:extLst>
                </a:gridCol>
              </a:tblGrid>
              <a:tr h="1034433">
                <a:tc>
                  <a:txBody>
                    <a:bodyPr/>
                    <a:lstStyle/>
                    <a:p>
                      <a:endParaRPr lang="es-E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600" kern="1200" dirty="0">
                          <a:solidFill>
                            <a:schemeClr val="dk1"/>
                          </a:solidFill>
                        </a:rPr>
                        <a:t>@conRde_madrid</a:t>
                      </a:r>
                      <a:endParaRPr lang="es-E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9661917"/>
                  </a:ext>
                </a:extLst>
              </a:tr>
              <a:tr h="103443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8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@Aciertaorgánica</a:t>
                      </a:r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1388855"/>
                  </a:ext>
                </a:extLst>
              </a:tr>
              <a:tr h="103443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8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Campaña de sensibilización Acierta con la Orgánica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6357180"/>
                  </a:ext>
                </a:extLst>
              </a:tr>
            </a:tbl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9BD756BD-E790-4066-A6BF-C0BA9D2B3ADF}"/>
              </a:ext>
            </a:extLst>
          </p:cNvPr>
          <p:cNvGrpSpPr/>
          <p:nvPr/>
        </p:nvGrpSpPr>
        <p:grpSpPr>
          <a:xfrm>
            <a:off x="784395" y="1552307"/>
            <a:ext cx="942652" cy="3026859"/>
            <a:chOff x="2071124" y="1625962"/>
            <a:chExt cx="942652" cy="3026859"/>
          </a:xfrm>
        </p:grpSpPr>
        <p:pic>
          <p:nvPicPr>
            <p:cNvPr id="14" name="Imagen 13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6F92D46D-9334-44E5-8593-132C53443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038" y="1625962"/>
              <a:ext cx="935738" cy="935738"/>
            </a:xfrm>
            <a:prstGeom prst="rect">
              <a:avLst/>
            </a:prstGeom>
          </p:spPr>
        </p:pic>
        <p:pic>
          <p:nvPicPr>
            <p:cNvPr id="11" name="Imagen 10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4138DCCC-EAA4-4AAB-B54F-386A3F07B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038" y="2634915"/>
              <a:ext cx="935738" cy="935738"/>
            </a:xfrm>
            <a:prstGeom prst="rect">
              <a:avLst/>
            </a:prstGeom>
          </p:spPr>
        </p:pic>
        <p:pic>
          <p:nvPicPr>
            <p:cNvPr id="15" name="Imagen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B2C4F988-33C7-4426-8F91-9520742AF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124" y="3717083"/>
              <a:ext cx="935738" cy="935738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F55708AE-97B4-4841-B915-DA07FD57D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555" y="466607"/>
            <a:ext cx="3991532" cy="4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05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E071EB1-0838-4C67-B991-43123BB3DB2F}"/>
              </a:ext>
            </a:extLst>
          </p:cNvPr>
          <p:cNvSpPr txBox="1"/>
          <p:nvPr/>
        </p:nvSpPr>
        <p:spPr>
          <a:xfrm>
            <a:off x="1466850" y="756326"/>
            <a:ext cx="8194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/>
              <a:t>¡MUCHAS GRACIAS</a:t>
            </a:r>
            <a:r>
              <a:rPr lang="es-ES" sz="4000" dirty="0"/>
              <a:t>!</a:t>
            </a:r>
          </a:p>
        </p:txBody>
      </p:sp>
      <p:pic>
        <p:nvPicPr>
          <p:cNvPr id="8" name="Imagen 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EB39524-4A86-4432-803D-B013B4397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661" y="1377482"/>
            <a:ext cx="7963127" cy="429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35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F86D9EF0-F26A-6580-53BF-2363343B0F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9C35AA-5749-4990-89D1-8D7C64C590B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43733" y="1691052"/>
            <a:ext cx="4778123" cy="3901441"/>
          </a:xfrm>
        </p:spPr>
        <p:txBody>
          <a:bodyPr lIns="0" tIns="45720" rIns="0" bIns="45720">
            <a:normAutofit/>
          </a:bodyPr>
          <a:lstStyle/>
          <a:p>
            <a:r>
              <a:rPr lang="es-ES" b="1" dirty="0"/>
              <a:t>1. ESPACIO QUE OCUPAN</a:t>
            </a:r>
            <a:r>
              <a:rPr lang="es-ES" dirty="0"/>
              <a:t>	</a:t>
            </a:r>
          </a:p>
        </p:txBody>
      </p:sp>
      <p:pic>
        <p:nvPicPr>
          <p:cNvPr id="10" name="Marcador de posición de imagen 23" descr="Vista de una ciudad desde lo alto de un edificio&#10;&#10;Descripción generada automáticamente">
            <a:extLst>
              <a:ext uri="{FF2B5EF4-FFF2-40B4-BE49-F238E27FC236}">
                <a16:creationId xmlns:a16="http://schemas.microsoft.com/office/drawing/2014/main" id="{0C4C8482-E454-40C6-A75E-4C579814CF50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2"/>
          <a:srcRect t="10273" r="-3" b="-3"/>
          <a:stretch/>
        </p:blipFill>
        <p:spPr>
          <a:xfrm>
            <a:off x="5850434" y="1536701"/>
            <a:ext cx="4949213" cy="404114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22300"/>
            <a:ext cx="4844884" cy="914400"/>
          </a:xfrm>
        </p:spPr>
        <p:txBody>
          <a:bodyPr lIns="0" tIns="45720" rIns="0" bIns="45720">
            <a:normAutofit/>
          </a:bodyPr>
          <a:lstStyle/>
          <a:p>
            <a:pPr marL="10795"/>
            <a:r>
              <a:rPr lang="es-ES" dirty="0"/>
              <a:t>¿Por qué los residuos puedes ser un problema?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001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4D0C6B0-053E-DF57-383D-9E04125BB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4FD219-1C56-4FF3-88FD-86BC6CCA221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73581" y="2466770"/>
            <a:ext cx="3320582" cy="3878264"/>
          </a:xfrm>
        </p:spPr>
        <p:txBody>
          <a:bodyPr lIns="0" tIns="45720" rIns="0" bIns="45720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" b="1" dirty="0"/>
              <a:t>2. PELIGRO PARA  LA SALUD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9973A34-1AFA-4B7C-A0D6-DD5EE1F2B3D8}"/>
              </a:ext>
            </a:extLst>
          </p:cNvPr>
          <p:cNvSpPr txBox="1">
            <a:spLocks/>
          </p:cNvSpPr>
          <p:nvPr/>
        </p:nvSpPr>
        <p:spPr>
          <a:xfrm>
            <a:off x="773581" y="1893869"/>
            <a:ext cx="3071243" cy="3853682"/>
          </a:xfrm>
          <a:prstGeom prst="rect">
            <a:avLst/>
          </a:prstGeom>
        </p:spPr>
        <p:txBody>
          <a:bodyPr lIns="0" tIns="45720" rIns="0" bIns="45720">
            <a:normAutofit/>
          </a:bodyPr>
          <a:lstStyle>
            <a:lvl1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Tx/>
              <a:buNone/>
              <a:defRPr sz="1300" b="1" i="0" kern="120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28589" indent="0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14" indent="-171436" algn="l" defTabSz="857178" rtl="0" eaLnBrk="1" latinLnBrk="0" hangingPunct="1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7204" indent="-171436" algn="l" defTabSz="857178" rtl="0" eaLnBrk="1" latinLnBrk="0" hangingPunct="1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5793" indent="-171436" algn="l" defTabSz="857178" rtl="0" eaLnBrk="1" latinLnBrk="0" hangingPunct="1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1. ESPACIO QUE OCUPAN	</a:t>
            </a:r>
          </a:p>
        </p:txBody>
      </p:sp>
      <p:pic>
        <p:nvPicPr>
          <p:cNvPr id="2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D870B3B7-7746-7B51-DCAE-7DADCE11E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382" y="1893869"/>
            <a:ext cx="5903182" cy="2951590"/>
          </a:xfrm>
          <a:prstGeom prst="rect">
            <a:avLst/>
          </a:prstGeom>
          <a:noFill/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E40758A-DC34-4DF4-854C-93D126D154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47944"/>
            <a:ext cx="4845050" cy="914400"/>
          </a:xfrm>
        </p:spPr>
        <p:txBody>
          <a:bodyPr lIns="0" tIns="45720" rIns="0" bIns="45720">
            <a:normAutofit/>
          </a:bodyPr>
          <a:lstStyle/>
          <a:p>
            <a:pPr marL="10795"/>
            <a:r>
              <a:rPr lang="es-ES" dirty="0"/>
              <a:t>¿Por qué los residuos puedes ser un problema?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358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D1F9592E-0277-41ED-350F-47647945D5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948D1FA-E040-49AE-B0FC-178ACA7F38D5}"/>
              </a:ext>
            </a:extLst>
          </p:cNvPr>
          <p:cNvSpPr txBox="1">
            <a:spLocks/>
          </p:cNvSpPr>
          <p:nvPr/>
        </p:nvSpPr>
        <p:spPr>
          <a:xfrm>
            <a:off x="600174" y="2273563"/>
            <a:ext cx="4807191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Tx/>
              <a:buNone/>
              <a:defRPr sz="1300" b="1" i="0" kern="120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28589" indent="0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14" indent="-171436" algn="l" defTabSz="857178" rtl="0" eaLnBrk="1" latinLnBrk="0" hangingPunct="1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7204" indent="-171436" algn="l" defTabSz="857178" rtl="0" eaLnBrk="1" latinLnBrk="0" hangingPunct="1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5793" indent="-171436" algn="l" defTabSz="857178" rtl="0" eaLnBrk="1" latinLnBrk="0" hangingPunct="1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/>
                </a:solidFill>
                <a:latin typeface="+mn-lt"/>
              </a:rPr>
              <a:t>2. PELIGRO PARA  LA SALUD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18DED07-D3F0-4E42-8F13-758983B96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1663" y="1673352"/>
            <a:ext cx="4805793" cy="400110"/>
          </a:xfrm>
        </p:spPr>
        <p:txBody>
          <a:bodyPr lIns="0" rIns="0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1. ESPACIO QUE OCUPAN</a:t>
            </a:r>
            <a:r>
              <a:rPr lang="en-GB" dirty="0"/>
              <a:t>	</a:t>
            </a:r>
          </a:p>
        </p:txBody>
      </p:sp>
      <p:pic>
        <p:nvPicPr>
          <p:cNvPr id="10" name="Imagen 9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0B46539A-D433-41E6-9719-6662716C3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185" y="1427131"/>
            <a:ext cx="5179180" cy="3936177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6690F6B-F0F8-45D2-9D7C-C6A03184DA50}"/>
              </a:ext>
            </a:extLst>
          </p:cNvPr>
          <p:cNvSpPr txBox="1">
            <a:spLocks/>
          </p:cNvSpPr>
          <p:nvPr/>
        </p:nvSpPr>
        <p:spPr>
          <a:xfrm>
            <a:off x="600174" y="2908058"/>
            <a:ext cx="4807282" cy="400110"/>
          </a:xfrm>
          <a:prstGeom prst="rect">
            <a:avLst/>
          </a:prstGeom>
        </p:spPr>
        <p:txBody>
          <a:bodyPr lIns="0" rIns="0">
            <a:noAutofit/>
          </a:bodyPr>
          <a:lstStyle>
            <a:defPPr>
              <a:defRPr lang="en-US"/>
            </a:defPPr>
            <a:lvl1pPr indent="0" defTabSz="85717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 b="1" i="0"/>
            </a:lvl1pPr>
            <a:lvl2pPr marL="428589" indent="0" defTabSz="857178">
              <a:lnSpc>
                <a:spcPct val="90000"/>
              </a:lnSpc>
              <a:spcBef>
                <a:spcPts val="469"/>
              </a:spcBef>
              <a:buFontTx/>
              <a:buNone/>
              <a:defRPr sz="1400"/>
            </a:lvl2pPr>
            <a:lvl3pPr marL="1028614" indent="-171436" defTabSz="857178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 defTabSz="857178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 defTabSz="857178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  <a:lvl6pPr marL="2357242" indent="-214295" defTabSz="857178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/>
            </a:lvl6pPr>
            <a:lvl7pPr marL="2785831" indent="-214295" defTabSz="857178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/>
            </a:lvl7pPr>
            <a:lvl8pPr marL="3214420" indent="-214295" defTabSz="857178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/>
            </a:lvl8pPr>
            <a:lvl9pPr marL="3643009" indent="-214295" defTabSz="857178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/>
            </a:lvl9pPr>
          </a:lstStyle>
          <a:p>
            <a:r>
              <a:rPr lang="en-GB" dirty="0"/>
              <a:t>3. CONTAMINACIÓN DEL MEDIO AMBIENTE Y LOS ECOSISTEMAS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436" y="561467"/>
            <a:ext cx="4844884" cy="914400"/>
          </a:xfrm>
        </p:spPr>
        <p:txBody>
          <a:bodyPr lIns="0" rIns="0">
            <a:normAutofit/>
          </a:bodyPr>
          <a:lstStyle/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GB"/>
              <a:t>¿QUÉ PROBLEMAS GENERAN LOS RESIDUOS?</a:t>
            </a:r>
          </a:p>
        </p:txBody>
      </p:sp>
    </p:spTree>
    <p:extLst>
      <p:ext uri="{BB962C8B-B14F-4D97-AF65-F5344CB8AC3E}">
        <p14:creationId xmlns:p14="http://schemas.microsoft.com/office/powerpoint/2010/main" val="105613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8DA7C-BE0C-4676-BE6B-15FEAFE3F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8830" y="1514446"/>
            <a:ext cx="8561265" cy="2184558"/>
          </a:xfrm>
        </p:spPr>
        <p:txBody>
          <a:bodyPr/>
          <a:lstStyle/>
          <a:p>
            <a:pPr algn="ctr"/>
            <a:r>
              <a:rPr lang="es-ES" sz="600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¿Cómo podemos resolver o al menos disminuir o mejorar estos problemas? </a:t>
            </a:r>
            <a:endParaRPr lang="en-GB" sz="60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305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E68922BB-68B7-42AD-AE0F-D13E11950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271" b="35953"/>
          <a:stretch/>
        </p:blipFill>
        <p:spPr>
          <a:xfrm>
            <a:off x="2191115" y="816134"/>
            <a:ext cx="6677582" cy="354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23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E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43225" y="622300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REDUCIR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B981C80-8D15-47CE-9E18-4EC36DA8F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14" y="270167"/>
            <a:ext cx="1754871" cy="232525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2CBF619-5C73-460D-8C73-EEB0A4BF3952}"/>
              </a:ext>
            </a:extLst>
          </p:cNvPr>
          <p:cNvSpPr txBox="1"/>
          <p:nvPr/>
        </p:nvSpPr>
        <p:spPr>
          <a:xfrm>
            <a:off x="2860963" y="1228544"/>
            <a:ext cx="70672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0" i="0" u="none" strike="noStrike" dirty="0">
                <a:solidFill>
                  <a:srgbClr val="000000"/>
                </a:solidFill>
                <a:effectLst/>
              </a:rPr>
              <a:t>Disminuir la cantidad de productos que consumimos y la de residuos que generamos</a:t>
            </a:r>
            <a:endParaRPr lang="es-ES" sz="2200" dirty="0"/>
          </a:p>
        </p:txBody>
      </p:sp>
      <p:pic>
        <p:nvPicPr>
          <p:cNvPr id="12" name="Imagen 11" descr="Imagen que contiene foto, alimentos, naranja, diferente&#10;&#10;Descripción generada automáticamente">
            <a:extLst>
              <a:ext uri="{FF2B5EF4-FFF2-40B4-BE49-F238E27FC236}">
                <a16:creationId xmlns:a16="http://schemas.microsoft.com/office/drawing/2014/main" id="{DAD824EA-BCB5-4234-9C52-E2344B8EB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68" y="3172808"/>
            <a:ext cx="4474957" cy="251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ABF8435-F4F6-4F7B-84C1-2D45182E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3089646"/>
            <a:ext cx="2476500" cy="260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89846CC-4C74-47D8-A1A3-F9665E8BE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317" y="3276412"/>
            <a:ext cx="4075449" cy="222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37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 erre de">
  <a:themeElements>
    <a:clrScheme name="Personalizado 11">
      <a:dk1>
        <a:srgbClr val="141414"/>
      </a:dk1>
      <a:lt1>
        <a:srgbClr val="FFFFFF"/>
      </a:lt1>
      <a:dk2>
        <a:srgbClr val="818281"/>
      </a:dk2>
      <a:lt2>
        <a:srgbClr val="CCCDCC"/>
      </a:lt2>
      <a:accent1>
        <a:srgbClr val="606160"/>
      </a:accent1>
      <a:accent2>
        <a:srgbClr val="656765"/>
      </a:accent2>
      <a:accent3>
        <a:srgbClr val="EE6E66"/>
      </a:accent3>
      <a:accent4>
        <a:srgbClr val="EE6E66"/>
      </a:accent4>
      <a:accent5>
        <a:srgbClr val="EE6E66"/>
      </a:accent5>
      <a:accent6>
        <a:srgbClr val="EE6E66"/>
      </a:accent6>
      <a:hlink>
        <a:srgbClr val="1041AB"/>
      </a:hlink>
      <a:folHlink>
        <a:srgbClr val="141414"/>
      </a:folHlink>
    </a:clrScheme>
    <a:fontScheme name="Personalizado 3">
      <a:majorFont>
        <a:latin typeface="Bariol Bold"/>
        <a:ea typeface=""/>
        <a:cs typeface=""/>
      </a:majorFont>
      <a:minorFont>
        <a:latin typeface="Bariol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t"/>
      <a:lstStyle>
        <a:defPPr algn="l">
          <a:spcBef>
            <a:spcPts val="800"/>
          </a:spcBef>
          <a:defRPr sz="14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spcBef>
            <a:spcPts val="800"/>
          </a:spcBef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3 - Master Deck Template Library (CAT definitiu)" id="{57843456-89B3-4225-B952-C8B3260EBE02}" vid="{D7ADA10D-4640-4DD4-8649-0D2134F430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538C8CF1916A40BDBE79A69D6D31D7" ma:contentTypeVersion="18" ma:contentTypeDescription="Crear nuevo documento." ma:contentTypeScope="" ma:versionID="b40afc561b3cc2ecd44b19f5b53cefde">
  <xsd:schema xmlns:xsd="http://www.w3.org/2001/XMLSchema" xmlns:xs="http://www.w3.org/2001/XMLSchema" xmlns:p="http://schemas.microsoft.com/office/2006/metadata/properties" xmlns:ns2="71e00d72-773c-4c25-8fe4-ac0731f9a889" xmlns:ns3="7af5b747-1f26-48b9-bdcc-699e7e9ad29e" targetNamespace="http://schemas.microsoft.com/office/2006/metadata/properties" ma:root="true" ma:fieldsID="4365cec8fddc980a7b33c01eef6ce1f9" ns2:_="" ns3:_="">
    <xsd:import namespace="71e00d72-773c-4c25-8fe4-ac0731f9a889"/>
    <xsd:import namespace="7af5b747-1f26-48b9-bdcc-699e7e9ad2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e00d72-773c-4c25-8fe4-ac0731f9a8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6" nillable="true" ma:displayName="Taxonomy Catch All Column" ma:hidden="true" ma:list="{994a6e33-d837-4102-8393-5c10f5fa248e}" ma:internalName="TaxCatchAll" ma:showField="CatchAllData" ma:web="71e00d72-773c-4c25-8fe4-ac0731f9a8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5b747-1f26-48b9-bdcc-699e7e9ad2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Etiquetas de imagen" ma:readOnly="false" ma:fieldId="{5cf76f15-5ced-4ddc-b409-7134ff3c332f}" ma:taxonomyMulti="true" ma:sspId="b7d5c9cd-1d9d-4498-a792-f3e3b2446e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1e00d72-773c-4c25-8fe4-ac0731f9a889">A54ZXKZ7JTAV-507352133-8348</_dlc_DocId>
    <_dlc_DocIdUrl xmlns="71e00d72-773c-4c25-8fe4-ac0731f9a889">
      <Url>https://anthesisllc.sharepoint.com/teams/External_-_Acierta_con_la_orgnica_IV_365/_layouts/15/DocIdRedir.aspx?ID=A54ZXKZ7JTAV-507352133-8348</Url>
      <Description>A54ZXKZ7JTAV-507352133-8348</Description>
    </_dlc_DocIdUrl>
    <SharedWithUsers xmlns="71e00d72-773c-4c25-8fe4-ac0731f9a889">
      <UserInfo>
        <DisplayName>Sarah Moe</DisplayName>
        <AccountId>863</AccountId>
        <AccountType/>
      </UserInfo>
    </SharedWithUsers>
    <TaxCatchAll xmlns="71e00d72-773c-4c25-8fe4-ac0731f9a889" xsi:nil="true"/>
    <lcf76f155ced4ddcb4097134ff3c332f xmlns="7af5b747-1f26-48b9-bdcc-699e7e9ad29e">
      <Terms xmlns="http://schemas.microsoft.com/office/infopath/2007/PartnerControls"/>
    </lcf76f155ced4ddcb4097134ff3c332f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A46D62-2581-4D9D-82B5-87987B8590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e00d72-773c-4c25-8fe4-ac0731f9a889"/>
    <ds:schemaRef ds:uri="7af5b747-1f26-48b9-bdcc-699e7e9ad2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530724-3977-4239-BAF9-0E76AAA58A7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D03598B-3F10-42A0-9FAE-9AC015BC5558}">
  <ds:schemaRefs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  <ds:schemaRef ds:uri="7e6fecaa-337a-4385-bbfd-094d1769a209"/>
    <ds:schemaRef ds:uri="819c4b8b-f95a-4496-8da0-75f2d5e40924"/>
    <ds:schemaRef ds:uri="http://schemas.microsoft.com/sharepoint/v3"/>
    <ds:schemaRef ds:uri="71e00d72-773c-4c25-8fe4-ac0731f9a889"/>
    <ds:schemaRef ds:uri="7af5b747-1f26-48b9-bdcc-699e7e9ad29e"/>
  </ds:schemaRefs>
</ds:datastoreItem>
</file>

<file path=customXml/itemProps4.xml><?xml version="1.0" encoding="utf-8"?>
<ds:datastoreItem xmlns:ds="http://schemas.openxmlformats.org/officeDocument/2006/customXml" ds:itemID="{B5204619-9BB1-408C-B1C9-45F417253A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3618</TotalTime>
  <Words>587</Words>
  <Application>Microsoft Office PowerPoint</Application>
  <PresentationFormat>Personalizado</PresentationFormat>
  <Paragraphs>77</Paragraphs>
  <Slides>31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5" baseType="lpstr">
      <vt:lpstr>Arial</vt:lpstr>
      <vt:lpstr>Arial Black</vt:lpstr>
      <vt:lpstr>Bariol Bold</vt:lpstr>
      <vt:lpstr>Bariol Regular</vt:lpstr>
      <vt:lpstr>Bookman Old Style</vt:lpstr>
      <vt:lpstr>Calibri</vt:lpstr>
      <vt:lpstr>Courier New</vt:lpstr>
      <vt:lpstr>Heebo Light</vt:lpstr>
      <vt:lpstr>Times New Roman</vt:lpstr>
      <vt:lpstr>Trebuchet MS</vt:lpstr>
      <vt:lpstr>Vollkorn Bold</vt:lpstr>
      <vt:lpstr>Wingdings</vt:lpstr>
      <vt:lpstr>Wingdings 3</vt:lpstr>
      <vt:lpstr>Con erre 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Maria Verdu</dc:creator>
  <cp:keywords/>
  <dc:description/>
  <cp:lastModifiedBy>Zamorano Herrero, Laura</cp:lastModifiedBy>
  <cp:revision>89</cp:revision>
  <dcterms:created xsi:type="dcterms:W3CDTF">2021-07-23T07:57:58Z</dcterms:created>
  <dcterms:modified xsi:type="dcterms:W3CDTF">2025-11-25T15:41:47Z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0x0101005A538C8CF1916A40BDBE79A69D6D31D7</vt:lpwstr>
  </property>
  <property fmtid="{D5CDD505-2E9C-101B-9397-08002B2CF9AE}" pid="3" name="_dlc_DocIdItemGuid">
    <vt:lpwstr>bd33df96-7f92-4d18-b77b-85a1729c9ab1</vt:lpwstr>
  </property>
</Properties>
</file>