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5"/>
  </p:sldMasterIdLst>
  <p:notesMasterIdLst>
    <p:notesMasterId r:id="rId35"/>
  </p:notesMasterIdLst>
  <p:handoutMasterIdLst>
    <p:handoutMasterId r:id="rId36"/>
  </p:handoutMasterIdLst>
  <p:sldIdLst>
    <p:sldId id="518" r:id="rId6"/>
    <p:sldId id="540" r:id="rId7"/>
    <p:sldId id="541" r:id="rId8"/>
    <p:sldId id="496" r:id="rId9"/>
    <p:sldId id="495" r:id="rId10"/>
    <p:sldId id="542" r:id="rId11"/>
    <p:sldId id="468" r:id="rId12"/>
    <p:sldId id="494" r:id="rId13"/>
    <p:sldId id="470" r:id="rId14"/>
    <p:sldId id="471" r:id="rId15"/>
    <p:sldId id="543" r:id="rId16"/>
    <p:sldId id="476" r:id="rId17"/>
    <p:sldId id="477" r:id="rId18"/>
    <p:sldId id="534" r:id="rId19"/>
    <p:sldId id="527" r:id="rId20"/>
    <p:sldId id="498" r:id="rId21"/>
    <p:sldId id="520" r:id="rId22"/>
    <p:sldId id="521" r:id="rId23"/>
    <p:sldId id="519" r:id="rId24"/>
    <p:sldId id="499" r:id="rId25"/>
    <p:sldId id="500" r:id="rId26"/>
    <p:sldId id="501" r:id="rId27"/>
    <p:sldId id="503" r:id="rId28"/>
    <p:sldId id="544" r:id="rId29"/>
    <p:sldId id="545" r:id="rId30"/>
    <p:sldId id="546" r:id="rId31"/>
    <p:sldId id="469" r:id="rId32"/>
    <p:sldId id="491" r:id="rId33"/>
    <p:sldId id="492" r:id="rId34"/>
  </p:sldIdLst>
  <p:sldSz cx="11430000" cy="6429375"/>
  <p:notesSz cx="6858000" cy="9144000"/>
  <p:defaultTextStyle>
    <a:defPPr>
      <a:defRPr lang="en-US"/>
    </a:defPPr>
    <a:lvl1pPr marL="0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2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24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86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48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10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72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33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96" algn="l" defTabSz="45716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84A186-BAC8-9353-C23B-A6B8ECD6B29C}" name="Irene Bueno" initials="IB" userId="S::Irene.Bueno@anthesisgroup.com::0314d85f-60b9-4734-bd16-72ba007358d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rett Lawson" initials="BL" lastIdx="36" clrIdx="0">
    <p:extLst>
      <p:ext uri="{19B8F6BF-5375-455C-9EA6-DF929625EA0E}">
        <p15:presenceInfo xmlns:p15="http://schemas.microsoft.com/office/powerpoint/2012/main" userId="S::Barrett.Lawson@anthesisgroup.com::f158dc4f-aae2-4721-9bda-fb9a8b73a59e" providerId="AD"/>
      </p:ext>
    </p:extLst>
  </p:cmAuthor>
  <p:cmAuthor id="2" name="Jenny Cheng" initials="JC" lastIdx="2" clrIdx="1">
    <p:extLst>
      <p:ext uri="{19B8F6BF-5375-455C-9EA6-DF929625EA0E}">
        <p15:presenceInfo xmlns:p15="http://schemas.microsoft.com/office/powerpoint/2012/main" userId="S::Jenny.Cheng@anthesisgroup.com::5c308945-bc04-4148-9565-3aace414bedf" providerId="AD"/>
      </p:ext>
    </p:extLst>
  </p:cmAuthor>
  <p:cmAuthor id="3" name="Maria Verdu" initials="MV" lastIdx="1" clrIdx="2">
    <p:extLst>
      <p:ext uri="{19B8F6BF-5375-455C-9EA6-DF929625EA0E}">
        <p15:presenceInfo xmlns:p15="http://schemas.microsoft.com/office/powerpoint/2012/main" userId="S::Maria.Verdu@anthesisgroup.com::1f4a4fb4-5e41-4951-bb36-f1ab788a66b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865A"/>
    <a:srgbClr val="EE8E0F"/>
    <a:srgbClr val="4C9BDC"/>
    <a:srgbClr val="FEE05E"/>
    <a:srgbClr val="FF9933"/>
    <a:srgbClr val="EE6E66"/>
    <a:srgbClr val="FFCD00"/>
    <a:srgbClr val="45A975"/>
    <a:srgbClr val="E9E9E9"/>
    <a:srgbClr val="597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A77828-0538-D54E-9927-288FBE44CC28}" v="2" dt="2022-12-13T12:25:44.677"/>
    <p1510:client id="{F56906E2-BE92-487C-16AA-0BA4FB2D836C}" v="2" dt="2022-12-13T13:07:17.4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3" d="100"/>
          <a:sy n="63" d="100"/>
        </p:scale>
        <p:origin x="9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43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B2989A-2934-4E8C-812B-6D9F97DBEB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F178B9-6089-4ADA-B968-2121D1D12D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0F993-67C2-4D62-82E3-5B80206D052F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1C8477-8BE8-4091-924E-E32F34D2BC4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8E58EB-4C42-4D55-B8ED-85489FBCBD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C31AB-BB6F-4713-9C73-54A08457BD1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565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FC33A-EDB5-2E42-B388-B765BB887C9A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66874-F57C-3747-BEE0-82E49AAA52A7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721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1pPr>
    <a:lvl2pPr marL="428589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2pPr>
    <a:lvl3pPr marL="857178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3pPr>
    <a:lvl4pPr marL="1285767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4pPr>
    <a:lvl5pPr marL="1714357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5pPr>
    <a:lvl6pPr marL="2142946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6pPr>
    <a:lvl7pPr marL="2571536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7pPr>
    <a:lvl8pPr marL="3000125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8pPr>
    <a:lvl9pPr marL="3428714" algn="l" defTabSz="857178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basura ha existido desde el momento en que el ser humano apareció en este planeta: desde las primeras civilizaciones hasta las grandes ciudades de hoy en día, la basura ha sido un problema que ha ido incrementándose.</a:t>
            </a:r>
            <a:endParaRPr lang="en-GB" sz="1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66874-F57C-3747-BEE0-82E49AAA52A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851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Cli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C2E43D6-435B-064B-80A6-FADE5B396F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145" y="1876375"/>
            <a:ext cx="3152334" cy="1367854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None/>
              <a:defRPr sz="2800" cap="all" baseline="0">
                <a:solidFill>
                  <a:schemeClr val="bg2">
                    <a:lumMod val="10000"/>
                  </a:schemeClr>
                </a:solidFill>
                <a:latin typeface="Bariol Bold" panose="02000506040000020003" pitchFamily="50" charset="0"/>
              </a:defRPr>
            </a:lvl1pPr>
          </a:lstStyle>
          <a:p>
            <a:pPr lvl="0"/>
            <a:r>
              <a:rPr lang="en-GB" err="1"/>
              <a:t>Título</a:t>
            </a:r>
            <a:endParaRPr lang="en-GB"/>
          </a:p>
          <a:p>
            <a:pPr lvl="0"/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67988C1-5FFC-F740-B398-D06C0F2834C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06825" y="0"/>
            <a:ext cx="7623175" cy="569741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6F373EE-8CAC-CE42-AAAF-DA425AFA0B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146" y="3547427"/>
            <a:ext cx="3018184" cy="6731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400" b="1"/>
            </a:lvl1pPr>
            <a:lvl2pPr marL="428589" indent="0">
              <a:buNone/>
              <a:defRPr sz="1400" b="1"/>
            </a:lvl2pPr>
            <a:lvl3pPr marL="857178" indent="0">
              <a:buNone/>
              <a:defRPr sz="1400" b="1"/>
            </a:lvl3pPr>
            <a:lvl4pPr marL="1285767" indent="0">
              <a:buNone/>
              <a:defRPr sz="1400" b="1"/>
            </a:lvl4pPr>
            <a:lvl5pPr marL="1714357" indent="0">
              <a:buNone/>
              <a:defRPr sz="1400" b="1"/>
            </a:lvl5pPr>
          </a:lstStyle>
          <a:p>
            <a:pPr lvl="0"/>
            <a:r>
              <a:rPr lang="en-GB" err="1"/>
              <a:t>Subtítulo</a:t>
            </a:r>
            <a:endParaRPr lang="en-GB"/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256D5225-7340-DA4B-B7DC-2DF06F656C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146" y="4574953"/>
            <a:ext cx="3018184" cy="6731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  <a:lvl2pPr marL="428589" indent="0">
              <a:buNone/>
              <a:defRPr sz="1400" b="1"/>
            </a:lvl2pPr>
            <a:lvl3pPr marL="857178" indent="0">
              <a:buNone/>
              <a:defRPr sz="1400" b="1"/>
            </a:lvl3pPr>
            <a:lvl4pPr marL="1285767" indent="0">
              <a:buNone/>
              <a:defRPr sz="1400" b="1"/>
            </a:lvl4pPr>
            <a:lvl5pPr marL="1714357" indent="0">
              <a:buNone/>
              <a:defRPr sz="1400" b="1"/>
            </a:lvl5pPr>
          </a:lstStyle>
          <a:p>
            <a:pPr lvl="0"/>
            <a:r>
              <a:rPr lang="en-GB" err="1"/>
              <a:t>Fecha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364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Bullets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148724-C95A-409C-9DBE-0491D4589DB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9587" y="1673352"/>
            <a:ext cx="3584575" cy="392257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/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spcBef>
                <a:spcPts val="1800"/>
              </a:spcBef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3C8A479-2E75-43FA-8078-3F2322F3DD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94717" y="1673921"/>
            <a:ext cx="6404939" cy="338554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r>
              <a:rPr lang="en-GB"/>
              <a:t> de </a:t>
            </a:r>
            <a:r>
              <a:rPr lang="en-GB" err="1"/>
              <a:t>gráfico</a:t>
            </a:r>
            <a:endParaRPr lang="en-GB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D8477918-B900-4023-9BBF-2090EC999879}"/>
              </a:ext>
            </a:extLst>
          </p:cNvPr>
          <p:cNvSpPr>
            <a:spLocks noGrp="1"/>
          </p:cNvSpPr>
          <p:nvPr>
            <p:ph type="chart" sz="quarter" idx="23" hasCustomPrompt="1"/>
          </p:nvPr>
        </p:nvSpPr>
        <p:spPr>
          <a:xfrm>
            <a:off x="4394200" y="2031397"/>
            <a:ext cx="6405447" cy="35354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r>
              <a:rPr lang="en-GB" err="1"/>
              <a:t>Gráfico</a:t>
            </a:r>
            <a:endParaRPr lang="en-GB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F49D4E1-3D6E-4774-ACE5-5004E196DF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134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498B18-7330-314F-B03C-FB71C0DA38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462" y="1673352"/>
            <a:ext cx="4972687" cy="388131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C561352-432F-4D08-92F4-309F9D1EA7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26960" y="1673353"/>
            <a:ext cx="4972687" cy="388131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85A4C86-611B-4F9A-8E96-88840D0484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886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Plain Two Colum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498B18-7330-314F-B03C-FB71C0DA38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4163" y="1673352"/>
            <a:ext cx="3120757" cy="388131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1"/>
            <a:r>
              <a:rPr lang="en-GB" err="1"/>
              <a:t>Texto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67FDFF9-1441-4276-8032-81C74A6DE4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9436" y="1673352"/>
            <a:ext cx="3167697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Subtítulo</a:t>
            </a:r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CE15B3F-15C4-450D-9D13-4B58F57A54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78890" y="1673353"/>
            <a:ext cx="3120757" cy="388131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Click “Increase List Level” for heading and bullets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7B08FDF-10CB-45AD-A247-7AE5E4FBA4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790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Plain Centered Two Colum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498B18-7330-314F-B03C-FB71C0DA38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9437" y="2134760"/>
            <a:ext cx="4763036" cy="344007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67FDFF9-1441-4276-8032-81C74A6DE4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9437" y="1475867"/>
            <a:ext cx="7730324" cy="46723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Subtítulo</a:t>
            </a:r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CE15B3F-15C4-450D-9D13-4B58F57A54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73140" y="2130145"/>
            <a:ext cx="4734599" cy="344007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marL="0" lvl="0" indent="0" algn="l" defTabSz="857178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r>
              <a:rPr lang="en-GB"/>
              <a:t> Segundo </a:t>
            </a:r>
            <a:r>
              <a:rPr lang="en-GB" err="1"/>
              <a:t>nivel</a:t>
            </a:r>
            <a:endParaRPr lang="en-GB"/>
          </a:p>
          <a:p>
            <a:pPr lvl="2"/>
            <a:endParaRPr lang="en-GB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FBF3FC7-FBF8-4EF6-ACD2-F18DA328B1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000" cap="all" baseline="0" dirty="0">
                <a:solidFill>
                  <a:srgbClr val="061D48"/>
                </a:solidFill>
                <a:latin typeface="Arial Black" panose="020B0A040201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3220349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Plain Centered Two Column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498B18-7330-314F-B03C-FB71C0DA38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9435" y="2011681"/>
            <a:ext cx="4726507" cy="355790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67FDFF9-1441-4276-8032-81C74A6DE4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9436" y="1673352"/>
            <a:ext cx="4726507" cy="307777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CE15B3F-15C4-450D-9D13-4B58F57A540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1232" y="2011681"/>
            <a:ext cx="4726507" cy="3558539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marL="0" lvl="0" indent="0" algn="l" defTabSz="857178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6BC0375-E5A4-422F-8D84-E99B0552A0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81232" y="1673353"/>
            <a:ext cx="4726507" cy="307777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Insert heading here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8156147-1E90-4FA0-84F1-246CCC480F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726507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000" cap="all" baseline="0" dirty="0">
                <a:solidFill>
                  <a:srgbClr val="061D48"/>
                </a:solidFill>
                <a:latin typeface="Arial Black" panose="020B0A040201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3514403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Plain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498B18-7330-314F-B03C-FB71C0DA38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9437" y="1673352"/>
            <a:ext cx="3213001" cy="393653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40173EF-99E5-4C96-82B4-763897D870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8042" y="1673352"/>
            <a:ext cx="3213001" cy="390148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91101B5-C5A4-411B-AAC5-8B6C9B421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86646" y="1673352"/>
            <a:ext cx="3213001" cy="390148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4933159-F44C-4110-980C-B98BF39887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000" cap="all" baseline="0" dirty="0">
                <a:solidFill>
                  <a:srgbClr val="061D48"/>
                </a:solidFill>
                <a:latin typeface="Arial Black" panose="020B0A040201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493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Plain Three Columns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498B18-7330-314F-B03C-FB71C0DA38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2064" y="2014666"/>
            <a:ext cx="3210374" cy="356017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  <a:p>
            <a:pPr lvl="4"/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40173EF-99E5-4C96-82B4-763897D870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8042" y="2014666"/>
            <a:ext cx="3213001" cy="3560169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91101B5-C5A4-411B-AAC5-8B6C9B421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86646" y="2014664"/>
            <a:ext cx="3213001" cy="356017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1"/>
            <a:r>
              <a:rPr lang="en-GB"/>
              <a:t>Segundo </a:t>
            </a:r>
            <a:r>
              <a:rPr lang="en-GB" err="1"/>
              <a:t>nivel</a:t>
            </a:r>
            <a:endParaRPr lang="en-GB"/>
          </a:p>
          <a:p>
            <a:pPr lvl="2"/>
            <a:r>
              <a:rPr lang="en-GB"/>
              <a:t>Tercer </a:t>
            </a:r>
            <a:r>
              <a:rPr lang="en-GB" err="1"/>
              <a:t>nivel</a:t>
            </a:r>
            <a:endParaRPr lang="en-GB"/>
          </a:p>
          <a:p>
            <a:pPr lvl="3"/>
            <a:r>
              <a:rPr lang="en-GB"/>
              <a:t>Cuarto </a:t>
            </a:r>
            <a:r>
              <a:rPr lang="en-GB" err="1"/>
              <a:t>nivel</a:t>
            </a:r>
            <a:endParaRPr lang="en-GB"/>
          </a:p>
          <a:p>
            <a:pPr lvl="4"/>
            <a:r>
              <a:rPr lang="en-GB"/>
              <a:t>Quinto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0EBF409-43D5-47A7-97A4-CEE7D1E126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2064" y="1673352"/>
            <a:ext cx="3216384" cy="307777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7B4A570-9DD6-4130-95BE-F3150F9566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44570" y="1673352"/>
            <a:ext cx="3216384" cy="307777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239ED26-728C-4C93-B996-A23B31606AC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83175" y="1673351"/>
            <a:ext cx="3216384" cy="307777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6647354-7D4E-4093-808A-9F332C4B11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547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-section Divider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4BD7BA-BA5E-AA4C-9968-27D7C3840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6356" y="2051049"/>
            <a:ext cx="2822751" cy="23272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8600" b="1" i="0" kern="800" spc="-900" baseline="0">
                <a:solidFill>
                  <a:schemeClr val="tx2"/>
                </a:solidFill>
                <a:latin typeface="Arial Black" panose="020B0A04020102020204" pitchFamily="34" charset="0"/>
              </a:defRPr>
            </a:lvl1pPr>
            <a:lvl2pPr marL="428589" indent="0" algn="l">
              <a:buNone/>
              <a:defRPr>
                <a:solidFill>
                  <a:schemeClr val="tx2"/>
                </a:solidFill>
              </a:defRPr>
            </a:lvl2pPr>
            <a:lvl3pPr marL="857178" indent="0" algn="l">
              <a:buNone/>
              <a:defRPr>
                <a:solidFill>
                  <a:schemeClr val="tx2"/>
                </a:solidFill>
              </a:defRPr>
            </a:lvl3pPr>
            <a:lvl4pPr marL="1285767" indent="0" algn="l">
              <a:buNone/>
              <a:defRPr>
                <a:solidFill>
                  <a:schemeClr val="tx2"/>
                </a:solidFill>
              </a:defRPr>
            </a:lvl4pPr>
            <a:lvl5pPr marL="1714357" indent="0" algn="l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275147-5BD8-134C-8F33-A0D2A410AD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28353" y="2148472"/>
            <a:ext cx="8801647" cy="3412757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None/>
              <a:defRPr sz="6599" b="1" i="0" cap="none" baseline="0">
                <a:solidFill>
                  <a:schemeClr val="tx1"/>
                </a:solidFill>
                <a:latin typeface="Vollkorn Bold" panose="02000503080000020003" pitchFamily="2" charset="0"/>
                <a:cs typeface="Vollkorn Bold" panose="02000503080000020003" pitchFamily="2" charset="0"/>
              </a:defRPr>
            </a:lvl1pPr>
            <a:lvl2pPr marL="428589" indent="0">
              <a:buNone/>
              <a:defRPr sz="659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857178" indent="0">
              <a:buNone/>
              <a:defRPr sz="659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285767" indent="0">
              <a:buNone/>
              <a:defRPr sz="659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1714357" indent="0">
              <a:buNone/>
              <a:defRPr sz="6599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GB" err="1"/>
              <a:t>Título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minúsculas</a:t>
            </a:r>
            <a:endParaRPr lang="en-GB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D75309C4-E112-4ACC-A8D4-2B12EF850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9630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911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re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6001672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3584727" cy="914400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ca-ES" noProof="0" dirty="0" err="1"/>
              <a:t>Título</a:t>
            </a:r>
            <a:endParaRPr lang="ca-ES" noProof="0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F8954F3-2995-4E42-9662-166CAF76B15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859463" y="1"/>
            <a:ext cx="5570539" cy="555466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2936B5A-65DB-4A36-9A79-60F70E47EB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3462" y="1821513"/>
            <a:ext cx="5057076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endParaRPr lang="ca-ES" noProof="0" dirty="0"/>
          </a:p>
        </p:txBody>
      </p:sp>
    </p:spTree>
    <p:extLst>
      <p:ext uri="{BB962C8B-B14F-4D97-AF65-F5344CB8AC3E}">
        <p14:creationId xmlns:p14="http://schemas.microsoft.com/office/powerpoint/2010/main" val="903223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re Content Call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F1023E-EEE0-439D-B8D0-4B2C66177D22}"/>
              </a:ext>
            </a:extLst>
          </p:cNvPr>
          <p:cNvSpPr/>
          <p:nvPr userDrawn="1"/>
        </p:nvSpPr>
        <p:spPr>
          <a:xfrm>
            <a:off x="6435724" y="0"/>
            <a:ext cx="3779839" cy="5554662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ECA2747-E45F-5742-B585-09BDAB38BE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49836" y="561467"/>
            <a:ext cx="3255811" cy="375602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3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/>
              <a:t>Your heading goes here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A06827F-8002-47CC-AE36-61348BA93C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3584727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000" cap="all" baseline="0" dirty="0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96F8E366-A768-4061-8D78-7B2E7E1CE3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462" y="1821513"/>
            <a:ext cx="5057076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This is where the main text of your slide should go. Try to keep it simple. Use short sentences and accessible language. 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5903F12D-4307-4EE6-B74C-939103B751B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49836" y="1348112"/>
            <a:ext cx="3255811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2"/>
            <a:r>
              <a:rPr lang="en-GB"/>
              <a:t>This is a good place to make a list or put some callouts of evidence, or another category of information. </a:t>
            </a:r>
          </a:p>
        </p:txBody>
      </p:sp>
    </p:spTree>
    <p:extLst>
      <p:ext uri="{BB962C8B-B14F-4D97-AF65-F5344CB8AC3E}">
        <p14:creationId xmlns:p14="http://schemas.microsoft.com/office/powerpoint/2010/main" val="2256970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264987-F9AB-481D-800F-70D464DF470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"/>
            <a:ext cx="11430000" cy="555466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CA"/>
              <a:t>[Picture]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134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re Content Call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F447CA8-24CC-448D-AE89-FC6BE8724BA1}"/>
              </a:ext>
            </a:extLst>
          </p:cNvPr>
          <p:cNvSpPr/>
          <p:nvPr userDrawn="1"/>
        </p:nvSpPr>
        <p:spPr>
          <a:xfrm>
            <a:off x="5859463" y="-1"/>
            <a:ext cx="5570537" cy="5554663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ECA2747-E45F-5742-B585-09BDAB38BE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9999" y="1052132"/>
            <a:ext cx="4440121" cy="375602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C0E4B41-4270-2640-98F1-2BBF2F373B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9525" y="1821514"/>
            <a:ext cx="4440122" cy="192679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err="1"/>
              <a:t>Texto</a:t>
            </a:r>
            <a:r>
              <a:rPr lang="en-GB"/>
              <a:t>. 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636B01E-BE49-4728-B77B-56D4D8AE1D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3584727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3CCD9E68-F5A9-4A28-A510-D53664B6DF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462" y="1821513"/>
            <a:ext cx="5057076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156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51DE4B-B9C9-4682-89DC-FC62EC66FE7E}"/>
              </a:ext>
            </a:extLst>
          </p:cNvPr>
          <p:cNvSpPr/>
          <p:nvPr userDrawn="1"/>
        </p:nvSpPr>
        <p:spPr>
          <a:xfrm>
            <a:off x="7586663" y="-1"/>
            <a:ext cx="3843337" cy="5554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ECA2747-E45F-5742-B585-09BDAB38BE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6413" y="622300"/>
            <a:ext cx="2673233" cy="37560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4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E58C2AD-62D8-844E-89BC-5A1A28A34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94163" y="0"/>
            <a:ext cx="3492499" cy="555466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C1909DE-EB05-48A6-B832-40FB6C04D3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7"/>
            <a:ext cx="3300862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14F06F75-C8F4-444F-9689-F4A545E11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462" y="1821513"/>
            <a:ext cx="3300861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43DC4A5B-1340-4878-88C7-3BD3AC4A3D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9076" y="1348112"/>
            <a:ext cx="2670563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2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506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8609D9-9FCE-4287-B347-2EA5ACDDBC64}"/>
              </a:ext>
            </a:extLst>
          </p:cNvPr>
          <p:cNvSpPr/>
          <p:nvPr userDrawn="1"/>
        </p:nvSpPr>
        <p:spPr>
          <a:xfrm>
            <a:off x="4094163" y="0"/>
            <a:ext cx="3487737" cy="55546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7"/>
            <a:ext cx="3297390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ECA2747-E45F-5742-B585-09BDAB38BE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6363" y="565855"/>
            <a:ext cx="2665412" cy="375602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4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E58C2AD-62D8-844E-89BC-5A1A28A34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86663" y="-1"/>
            <a:ext cx="3843337" cy="5554661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D75846F-C9B0-43B1-B582-BEFE840966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462" y="1821513"/>
            <a:ext cx="3300861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6F8F1780-6764-481D-89E9-6F397FC97B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96363" y="1348112"/>
            <a:ext cx="2662750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703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Callou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8A405F-1AEA-4690-BD8B-4188E68030D5}"/>
              </a:ext>
            </a:extLst>
          </p:cNvPr>
          <p:cNvSpPr/>
          <p:nvPr userDrawn="1"/>
        </p:nvSpPr>
        <p:spPr>
          <a:xfrm>
            <a:off x="4094163" y="622300"/>
            <a:ext cx="6697662" cy="49323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7"/>
            <a:ext cx="3297390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/>
              <a:t>TÍTULO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ECA2747-E45F-5742-B585-09BDAB38BE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6698" y="1220613"/>
            <a:ext cx="2665412" cy="375602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400" b="1" i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E58C2AD-62D8-844E-89BC-5A1A28A34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86664" y="-1"/>
            <a:ext cx="2628899" cy="4932363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D72AB57-AC5C-4C88-846D-CA1DB75C50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3462" y="1821513"/>
            <a:ext cx="3300861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F68D74F-F510-428F-B1BD-8C809244E0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6698" y="1821513"/>
            <a:ext cx="2662750" cy="310958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2496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Content Contras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B1237F-FFAF-4D5A-AA96-A8632BA9E817}"/>
              </a:ext>
            </a:extLst>
          </p:cNvPr>
          <p:cNvSpPr/>
          <p:nvPr userDrawn="1"/>
        </p:nvSpPr>
        <p:spPr>
          <a:xfrm>
            <a:off x="0" y="-1"/>
            <a:ext cx="4094163" cy="5554663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5" y="576074"/>
            <a:ext cx="2721128" cy="1410770"/>
          </a:xfrm>
          <a:prstGeom prst="rect">
            <a:avLst/>
          </a:prstGeom>
        </p:spPr>
        <p:txBody>
          <a:bodyPr lIns="0" rIns="0"/>
          <a:lstStyle>
            <a:lvl1pPr marL="11113" indent="0" algn="l" defTabSz="457162" rtl="0" eaLnBrk="1" latinLnBrk="0" hangingPunct="1">
              <a:spcBef>
                <a:spcPts val="0"/>
              </a:spcBef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457162" rtl="0" eaLnBrk="1" latinLnBrk="0" hangingPunct="1">
              <a:buNone/>
              <a:defRPr lang="en-GB" sz="2000" b="1" i="0" kern="1200" dirty="0" smtClean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2pPr>
            <a:lvl3pPr marL="0" indent="0" algn="l" defTabSz="457162" rtl="0" eaLnBrk="1" latinLnBrk="0" hangingPunct="1">
              <a:buNone/>
              <a:defRPr lang="en-GB" sz="2000" b="1" i="0" kern="1200" dirty="0" smtClean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3pPr>
            <a:lvl4pPr marL="0" indent="0" algn="l" defTabSz="457162" rtl="0" eaLnBrk="1" latinLnBrk="0" hangingPunct="1">
              <a:buNone/>
              <a:defRPr lang="en-GB" sz="2000" b="1" i="0" kern="1200" dirty="0" smtClean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4pPr>
            <a:lvl5pPr marL="1714357" indent="0">
              <a:buNone/>
              <a:defRPr/>
            </a:lvl5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/>
              <a:t>TÍTULO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18F999DA-E1C5-4BC2-AF22-22CB5D05AD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9435" y="2231532"/>
            <a:ext cx="2721128" cy="280528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896260-68A2-43B5-8DC6-859F427282F6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094164" y="576075"/>
            <a:ext cx="6713576" cy="4978588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600"/>
            </a:lvl1pPr>
          </a:lstStyle>
          <a:p>
            <a:pPr lvl="0"/>
            <a:r>
              <a:rPr lang="en-GB"/>
              <a:t>Add image, chart, or content here</a:t>
            </a:r>
          </a:p>
        </p:txBody>
      </p:sp>
    </p:spTree>
    <p:extLst>
      <p:ext uri="{BB962C8B-B14F-4D97-AF65-F5344CB8AC3E}">
        <p14:creationId xmlns:p14="http://schemas.microsoft.com/office/powerpoint/2010/main" val="852954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tailed Callou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063669-4D6E-4A76-A9B9-BC46EEE63BEB}"/>
              </a:ext>
            </a:extLst>
          </p:cNvPr>
          <p:cNvSpPr/>
          <p:nvPr userDrawn="1"/>
        </p:nvSpPr>
        <p:spPr>
          <a:xfrm>
            <a:off x="505965" y="622300"/>
            <a:ext cx="3588198" cy="4277078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968" y="1218192"/>
            <a:ext cx="2721128" cy="141077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DABC17D-40CD-A84D-965E-E3CEB3FD1D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94163" y="0"/>
            <a:ext cx="3492499" cy="555466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E7D52E1-5718-B04B-84EE-7258387595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94135" y="993422"/>
            <a:ext cx="2697690" cy="60959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200" b="1" i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6437A96-CBAC-4177-B602-524397614E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1968" y="2628962"/>
            <a:ext cx="2721128" cy="210305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r>
              <a:rPr lang="en-GB"/>
              <a:t>. 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E0D2F20-E391-4CA8-B611-17C6F0A0378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94136" y="1821513"/>
            <a:ext cx="2697689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936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re Content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9F0068-928F-4E1F-8191-CFFBCB6F9566}"/>
              </a:ext>
            </a:extLst>
          </p:cNvPr>
          <p:cNvSpPr/>
          <p:nvPr userDrawn="1"/>
        </p:nvSpPr>
        <p:spPr>
          <a:xfrm>
            <a:off x="4670425" y="622300"/>
            <a:ext cx="2628900" cy="422614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3584727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/>
              <a:t>TÍTULO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F8954F3-2995-4E42-9662-166CAF76B15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99327" y="0"/>
            <a:ext cx="4130675" cy="5554661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FB6523-7E45-AD46-AC9D-99602A694D66}"/>
              </a:ext>
            </a:extLst>
          </p:cNvPr>
          <p:cNvSpPr txBox="1"/>
          <p:nvPr/>
        </p:nvSpPr>
        <p:spPr>
          <a:xfrm>
            <a:off x="4763387" y="657598"/>
            <a:ext cx="5453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i="1">
                <a:solidFill>
                  <a:schemeClr val="accent1"/>
                </a:solidFill>
                <a:latin typeface="Bookman Old Style" panose="02050604050505020204" pitchFamily="18" charset="0"/>
              </a:rPr>
              <a:t>“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5F3F514-CECF-EA48-A7BF-323448DC81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69565" y="1301871"/>
            <a:ext cx="2128566" cy="3310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lvl1pPr marL="0" indent="0" defTabSz="457162">
              <a:lnSpc>
                <a:spcPct val="103000"/>
              </a:lnSpc>
              <a:buNone/>
              <a:defRPr lang="en-GB" sz="1600" b="1" i="1" smtClean="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242867" indent="0">
              <a:buNone/>
              <a:defRPr lang="en-GB" sz="1800" smtClean="0"/>
            </a:lvl2pPr>
            <a:lvl3pPr marL="700029" indent="0">
              <a:buNone/>
              <a:defRPr lang="en-GB" sz="1800" smtClean="0"/>
            </a:lvl3pPr>
            <a:lvl4pPr marL="1157191" indent="0">
              <a:buNone/>
              <a:defRPr lang="en-GB" sz="1800" smtClean="0"/>
            </a:lvl4pPr>
            <a:lvl5pPr marL="1614352" indent="0">
              <a:buNone/>
              <a:defRPr lang="en-GB" sz="1800"/>
            </a:lvl5pPr>
          </a:lstStyle>
          <a:p>
            <a:pPr marL="0" lvl="0" defTabSz="457162">
              <a:lnSpc>
                <a:spcPct val="103000"/>
              </a:lnSpc>
            </a:pPr>
            <a:r>
              <a:rPr lang="en-GB" sz="1600" b="1" i="1" err="1">
                <a:solidFill>
                  <a:schemeClr val="bg1"/>
                </a:solidFill>
                <a:latin typeface="Bookman Old Style" panose="02050604050505020204" pitchFamily="18" charset="0"/>
              </a:rPr>
              <a:t>Texto</a:t>
            </a:r>
            <a:r>
              <a:rPr lang="en-GB" sz="1600" b="1" i="1">
                <a:solidFill>
                  <a:schemeClr val="bg1"/>
                </a:solidFill>
                <a:latin typeface="Bookman Old Style" panose="02050604050505020204" pitchFamily="18" charset="0"/>
              </a:rPr>
              <a:t>”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5B7D597-6229-C744-961D-FDCFAF9843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76603" y="4338112"/>
            <a:ext cx="1611375" cy="236599"/>
          </a:xfrm>
          <a:prstGeom prst="rect">
            <a:avLst/>
          </a:prstGeom>
        </p:spPr>
        <p:txBody>
          <a:bodyPr lIns="0" rIns="0"/>
          <a:lstStyle>
            <a:lvl1pPr marL="0" indent="0" algn="l" defTabSz="457162" rtl="0" eaLnBrk="1" latinLnBrk="0" hangingPunct="1">
              <a:buNone/>
              <a:defRPr lang="en-GB" sz="1100" b="1" i="0" kern="1200" dirty="0" smtClean="0">
                <a:solidFill>
                  <a:schemeClr val="accent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0" indent="0" algn="l" defTabSz="457162" rtl="0" eaLnBrk="1" latinLnBrk="0" hangingPunct="1">
              <a:buNone/>
              <a:defRPr lang="en-GB" sz="1100" b="1" i="0" kern="1200" dirty="0" smtClean="0">
                <a:solidFill>
                  <a:schemeClr val="accent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0" indent="0" algn="l" defTabSz="457162" rtl="0" eaLnBrk="1" latinLnBrk="0" hangingPunct="1">
              <a:buNone/>
              <a:defRPr lang="en-GB" sz="1100" b="1" i="0" kern="1200" dirty="0" smtClean="0">
                <a:solidFill>
                  <a:schemeClr val="accent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0" indent="0" algn="l" defTabSz="457162" rtl="0" eaLnBrk="1" latinLnBrk="0" hangingPunct="1">
              <a:buNone/>
              <a:defRPr lang="en-GB" sz="1100" b="1" i="0" kern="1200" dirty="0" smtClean="0">
                <a:solidFill>
                  <a:schemeClr val="accent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0" indent="0" algn="l" defTabSz="457162" rtl="0" eaLnBrk="1" latinLnBrk="0" hangingPunct="1">
              <a:buNone/>
              <a:defRPr lang="en-GB" sz="1100" b="1" i="0" kern="1200" dirty="0">
                <a:solidFill>
                  <a:schemeClr val="accent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</a:lstStyle>
          <a:p>
            <a:r>
              <a:rPr lang="en-GB" sz="1100" b="1" i="0" err="1">
                <a:solidFill>
                  <a:schemeClr val="accent1"/>
                </a:solidFill>
                <a:latin typeface="Trebuchet MS" panose="020B0703020202090204" pitchFamily="34" charset="0"/>
              </a:rPr>
              <a:t>Créditos</a:t>
            </a:r>
            <a:endParaRPr lang="en-GB" sz="1100" b="1" i="0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A69AA63-2CCF-41FA-94B9-8B5CED9BAA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803" y="1821513"/>
            <a:ext cx="3584727" cy="373314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r>
              <a:rPr lang="en-GB"/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704582-E1CD-411C-8209-50F9E80F2FC3}"/>
              </a:ext>
            </a:extLst>
          </p:cNvPr>
          <p:cNvSpPr txBox="1"/>
          <p:nvPr userDrawn="1"/>
        </p:nvSpPr>
        <p:spPr>
          <a:xfrm>
            <a:off x="4763387" y="657598"/>
            <a:ext cx="5453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i="1">
                <a:solidFill>
                  <a:schemeClr val="accent1"/>
                </a:solidFill>
                <a:latin typeface="Bookman Old Style" panose="02050604050505020204" pitchFamily="18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836408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di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8DD7C4-445A-4698-87E2-7CF749996D1D}"/>
              </a:ext>
            </a:extLst>
          </p:cNvPr>
          <p:cNvSpPr/>
          <p:nvPr userDrawn="1"/>
        </p:nvSpPr>
        <p:spPr>
          <a:xfrm>
            <a:off x="505966" y="1"/>
            <a:ext cx="4164460" cy="32146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E58C2AD-62D8-844E-89BC-5A1A28A34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3214687"/>
            <a:ext cx="11430000" cy="233997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77233" y="567461"/>
            <a:ext cx="3297388" cy="973823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/>
              <a:t>TÍTULO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A3A36C1-89B2-4D80-88FB-850EDB6BCF8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5697" y="1556586"/>
            <a:ext cx="3297387" cy="139235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1312D37-473F-4D28-A742-6ED6FB6F1C5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41693" y="567461"/>
            <a:ext cx="2673998" cy="238147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7BBD52C-D299-416A-9EB5-BA3A48BB94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5649" y="567461"/>
            <a:ext cx="2673998" cy="238147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569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a Presentatio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7003959-DE16-458A-B18F-0F5506810E9B}"/>
              </a:ext>
            </a:extLst>
          </p:cNvPr>
          <p:cNvSpPr/>
          <p:nvPr userDrawn="1"/>
        </p:nvSpPr>
        <p:spPr>
          <a:xfrm>
            <a:off x="0" y="0"/>
            <a:ext cx="4094163" cy="2935111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E58C2AD-62D8-844E-89BC-5A1A28A34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94163" y="0"/>
            <a:ext cx="7335837" cy="2935111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6"/>
            <a:ext cx="3297388" cy="973823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/>
              <a:t>TÍTULO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5223B960-6AD0-474C-8EE0-5CEF4FEDC5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3463" y="3230623"/>
            <a:ext cx="3293362" cy="3413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A4CD100-31BD-5C4A-8758-5FBC91329E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11874" y="3230623"/>
            <a:ext cx="3293362" cy="3413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26CBC59F-F0B1-B841-B62A-853C306E642F}"/>
              </a:ext>
            </a:extLst>
          </p:cNvPr>
          <p:cNvSpPr>
            <a:spLocks noGrp="1"/>
          </p:cNvSpPr>
          <p:nvPr>
            <p:ph type="chart" sz="quarter" idx="25" hasCustomPrompt="1"/>
          </p:nvPr>
        </p:nvSpPr>
        <p:spPr>
          <a:xfrm>
            <a:off x="7586663" y="2100263"/>
            <a:ext cx="3212984" cy="345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[chart]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83BA3150-5994-4EE8-A6EF-CCE867C8B6B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0803" y="3715048"/>
            <a:ext cx="3286023" cy="183961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385BD84B-BB37-452D-827E-707A2E3D448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21325" y="3715049"/>
            <a:ext cx="3278002" cy="183961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4CF61D42-CFD5-4861-9FF6-8C0BD5A58D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5965" y="1642790"/>
            <a:ext cx="3297387" cy="106993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2">
                    <a:lumMod val="10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9211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a Presentation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7"/>
            <a:ext cx="3297390" cy="914400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r>
              <a:rPr lang="en-GB"/>
              <a:t> </a:t>
            </a:r>
            <a:r>
              <a:rPr lang="en-GB" err="1"/>
              <a:t>en</a:t>
            </a:r>
            <a:r>
              <a:rPr lang="en-GB"/>
              <a:t> </a:t>
            </a:r>
            <a:r>
              <a:rPr lang="en-GB" err="1"/>
              <a:t>mayúscula</a:t>
            </a:r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E58C2AD-62D8-844E-89BC-5A1A28A34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86664" y="622299"/>
            <a:ext cx="3205162" cy="459316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4048AB2-C07D-6049-9549-D84765E642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463" y="3343513"/>
            <a:ext cx="3293362" cy="3413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3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C0A349BC-EEB9-BB4A-8852-9D6154E82E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11874" y="3343513"/>
            <a:ext cx="3293362" cy="3413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3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221A29EC-183B-417B-A465-0D120F5BD21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5965" y="3813654"/>
            <a:ext cx="3297387" cy="106993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B19155E0-9539-411C-AABF-47CBE3C37D7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01938" y="3815984"/>
            <a:ext cx="3297387" cy="106993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724A456-4F7F-40F3-8594-DB42140C09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0803" y="1604695"/>
            <a:ext cx="3286023" cy="14811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0D67E899-4BA4-44B4-BA48-B7F1819CF9E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011874" y="1616810"/>
            <a:ext cx="3286023" cy="14811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253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Core Content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8" y="5988609"/>
            <a:ext cx="622261" cy="224073"/>
          </a:xfrm>
          <a:prstGeom prst="rect">
            <a:avLst/>
          </a:prstGeom>
        </p:spPr>
        <p:txBody>
          <a:bodyPr lIns="91440" rIns="228600"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148724-C95A-409C-9DBE-0491D4589DB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9588" y="1676400"/>
            <a:ext cx="10290059" cy="387826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230188" indent="-230188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bg2">
                    <a:lumMod val="10000"/>
                  </a:schemeClr>
                </a:solidFill>
              </a:defRPr>
            </a:lvl2pPr>
            <a:lvl3pPr marL="463550" indent="-233363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682625" indent="-220663">
              <a:lnSpc>
                <a:spcPct val="100000"/>
              </a:lnSpc>
              <a:spcBef>
                <a:spcPts val="400"/>
              </a:spcBef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>
                <a:solidFill>
                  <a:schemeClr val="bg2">
                    <a:lumMod val="10000"/>
                  </a:schemeClr>
                </a:solidFill>
              </a:defRPr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>
                <a:solidFill>
                  <a:schemeClr val="bg2">
                    <a:lumMod val="10000"/>
                  </a:schemeClr>
                </a:solidFill>
              </a:defRPr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>
                <a:solidFill>
                  <a:schemeClr val="bg2">
                    <a:lumMod val="10000"/>
                  </a:schemeClr>
                </a:solidFill>
              </a:defRPr>
            </a:lvl7pPr>
            <a:lvl8pPr marL="341313" indent="-341313">
              <a:lnSpc>
                <a:spcPct val="100000"/>
              </a:lnSpc>
              <a:spcBef>
                <a:spcPts val="2400"/>
              </a:spcBef>
              <a:buClr>
                <a:schemeClr val="accent1"/>
              </a:buClr>
              <a:buSzPct val="100000"/>
              <a:buFont typeface="Wingdings 3" panose="05040102010807070707" pitchFamily="18" charset="2"/>
              <a:buChar char="u"/>
              <a:defRPr sz="1800" b="1">
                <a:solidFill>
                  <a:schemeClr val="bg2">
                    <a:lumMod val="10000"/>
                  </a:schemeClr>
                </a:solidFill>
              </a:defRPr>
            </a:lvl8pPr>
            <a:lvl9pPr marL="573088" indent="-231775">
              <a:lnSpc>
                <a:spcPct val="100000"/>
              </a:lnSpc>
              <a:spcBef>
                <a:spcPts val="600"/>
              </a:spcBef>
              <a:buFont typeface="Trebuchet MS" panose="020B0603020202020204" pitchFamily="34" charset="0"/>
              <a:buChar char="−"/>
              <a:defRPr sz="1600">
                <a:solidFill>
                  <a:schemeClr val="bg2">
                    <a:lumMod val="10000"/>
                  </a:schemeClr>
                </a:solidFill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78FC898-AEC6-4EAF-B9EE-94CE7563C4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4277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or Credent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5D3F673-0169-49CF-8823-B22D456E46F3}"/>
              </a:ext>
            </a:extLst>
          </p:cNvPr>
          <p:cNvSpPr/>
          <p:nvPr userDrawn="1"/>
        </p:nvSpPr>
        <p:spPr>
          <a:xfrm>
            <a:off x="505965" y="1"/>
            <a:ext cx="4453385" cy="50461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62835" y="901073"/>
            <a:ext cx="2583523" cy="792786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1600" b="1" i="0" cap="all" baseline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lvl="0" indent="0" defTabSz="457162">
              <a:spcBef>
                <a:spcPts val="0"/>
              </a:spcBef>
              <a:buNone/>
            </a:pPr>
            <a:r>
              <a:rPr lang="en-GB"/>
              <a:t>TEXTO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64AE67E-51BB-6D4F-853E-02372D95FC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72126" y="3925281"/>
            <a:ext cx="4356099" cy="925251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Bef>
                <a:spcPts val="0"/>
              </a:spcBef>
              <a:buFontTx/>
              <a:buNone/>
              <a:defRPr sz="1400" b="1" i="1">
                <a:latin typeface="Bookman Old Style" panose="02050604050505020204" pitchFamily="18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/>
              <a:t>“Lorem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” 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1320704-E03B-3042-BF71-310269DED7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572125" y="622300"/>
            <a:ext cx="4356100" cy="29003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[Imagen]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2CB1DF-3C65-473B-9D00-DCE1B3DB80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72125" y="4960938"/>
            <a:ext cx="4446588" cy="217487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err="1"/>
              <a:t>Créditos</a:t>
            </a:r>
            <a:endParaRPr lang="en-GB"/>
          </a:p>
          <a:p>
            <a:pPr lvl="0"/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2C0B293-EC35-4929-9A78-AD844DCEEBD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62835" y="2593346"/>
            <a:ext cx="2583523" cy="187959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321981AB-F155-4024-A666-72CC2E5675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62834" y="1917050"/>
            <a:ext cx="2583523" cy="58231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893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5B62525-7CE4-43A6-97BF-A1C5907081F4}"/>
              </a:ext>
            </a:extLst>
          </p:cNvPr>
          <p:cNvSpPr/>
          <p:nvPr userDrawn="1"/>
        </p:nvSpPr>
        <p:spPr>
          <a:xfrm>
            <a:off x="4112419" y="3051208"/>
            <a:ext cx="3205162" cy="25034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78B780-2C6D-4DC8-9184-18CE25C998C7}"/>
              </a:ext>
            </a:extLst>
          </p:cNvPr>
          <p:cNvSpPr/>
          <p:nvPr userDrawn="1"/>
        </p:nvSpPr>
        <p:spPr>
          <a:xfrm>
            <a:off x="7586663" y="3051207"/>
            <a:ext cx="3205162" cy="25034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7"/>
            <a:ext cx="3297390" cy="699442"/>
          </a:xfrm>
          <a:prstGeom prst="rect">
            <a:avLst/>
          </a:prstGeom>
        </p:spPr>
        <p:txBody>
          <a:bodyPr l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3D76FF-72A3-0A42-B837-1C0124BB52C8}"/>
              </a:ext>
            </a:extLst>
          </p:cNvPr>
          <p:cNvSpPr/>
          <p:nvPr/>
        </p:nvSpPr>
        <p:spPr>
          <a:xfrm>
            <a:off x="505965" y="3051208"/>
            <a:ext cx="3205162" cy="25034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037E5C65-6459-CB43-82C2-A086CBBBAF8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486774" y="1"/>
            <a:ext cx="2943225" cy="194430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[imagen]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29FE275-30C8-4F43-A8A3-ADD7BB482EE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9437" y="2347913"/>
            <a:ext cx="1765300" cy="7032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GB"/>
              <a:t>imagen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6298890C-3058-AC4B-AAA7-B85FB3BF74D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75907" y="2347913"/>
            <a:ext cx="1765300" cy="7032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GB"/>
              <a:t>imagen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EAF987A7-B091-2A4E-BBD9-FE076743775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591893" y="2347913"/>
            <a:ext cx="1765300" cy="7032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GB"/>
              <a:t>imagen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2C11468-0E89-0544-80C1-AC17C2199EA5}"/>
              </a:ext>
            </a:extLst>
          </p:cNvPr>
          <p:cNvSpPr/>
          <p:nvPr/>
        </p:nvSpPr>
        <p:spPr>
          <a:xfrm>
            <a:off x="505965" y="5399623"/>
            <a:ext cx="10285860" cy="169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409C737-41E0-4446-A88A-907EB173AFB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3951" y="3169018"/>
            <a:ext cx="2933649" cy="44030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da-DK"/>
              <a:t>Lorem ipsum dolor sit amet</a:t>
            </a:r>
            <a:r>
              <a:rPr lang="en-GB"/>
              <a:t>.</a:t>
            </a:r>
            <a:br>
              <a:rPr lang="en-GB"/>
            </a:br>
            <a:endParaRPr lang="en-GB"/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8B4EA00C-C493-474F-8F68-50853D0C7B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3951" y="3675186"/>
            <a:ext cx="2933649" cy="14811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scelerisque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928B383B-C123-4881-B832-0339D39FC4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07059" y="3169018"/>
            <a:ext cx="2933649" cy="44030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da-DK"/>
              <a:t>Lorem ipsum dolor sit amet</a:t>
            </a:r>
            <a:r>
              <a:rPr lang="en-GB"/>
              <a:t>.</a:t>
            </a:r>
            <a:br>
              <a:rPr lang="en-GB"/>
            </a:br>
            <a:endParaRPr lang="en-GB"/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CBF1C0D1-DF5A-4DC0-B330-2CAA53A8BAA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207059" y="3675186"/>
            <a:ext cx="2933649" cy="14811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scelerisque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6F69007F-9D92-461C-8B99-BA1AB6D7C4C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92415" y="3169018"/>
            <a:ext cx="2933649" cy="44030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da-DK"/>
              <a:t>Lorem ipsum dolor sit amet</a:t>
            </a:r>
            <a:r>
              <a:rPr lang="en-GB"/>
              <a:t>.</a:t>
            </a:r>
            <a:br>
              <a:rPr lang="en-GB"/>
            </a:br>
            <a:endParaRPr lang="en-GB"/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807107E4-36AD-4D44-8263-B5EDB57AD2A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92415" y="3675186"/>
            <a:ext cx="2933649" cy="14811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scelerisque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1531BF13-1BD5-4926-A225-669D96DE4B1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5965" y="1374568"/>
            <a:ext cx="3300862" cy="80475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7722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ed 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F3C7E78-C53F-4BA7-8CAF-11E9C49411F4}"/>
              </a:ext>
            </a:extLst>
          </p:cNvPr>
          <p:cNvSpPr/>
          <p:nvPr userDrawn="1"/>
        </p:nvSpPr>
        <p:spPr>
          <a:xfrm>
            <a:off x="505965" y="622299"/>
            <a:ext cx="5353498" cy="44238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3702" y="1160954"/>
            <a:ext cx="2433789" cy="629161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1600" b="1" i="0" cap="all" baseline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lvl="0" indent="0" defTabSz="457162">
              <a:spcBef>
                <a:spcPts val="0"/>
              </a:spcBef>
              <a:buNone/>
            </a:pPr>
            <a:r>
              <a:rPr lang="da-DK"/>
              <a:t>Lorem ipsum dolor sit amet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D2B0117F-9053-6E42-8FE0-FFB6A2143A3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12419" y="0"/>
            <a:ext cx="2627313" cy="459316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64AE67E-51BB-6D4F-853E-02372D95FC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99324" y="3578578"/>
            <a:ext cx="2627313" cy="109502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400" b="1" i="1">
                <a:latin typeface="Bookman Old Style" panose="02050604050505020204" pitchFamily="18" charset="0"/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/>
              <a:t>“Lorem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”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1030C47-6F62-4C6A-9C9B-13871DCD26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99325" y="4879975"/>
            <a:ext cx="2627313" cy="266560"/>
          </a:xfrm>
          <a:prstGeom prst="rect">
            <a:avLst/>
          </a:prstGeom>
        </p:spPr>
        <p:txBody>
          <a:bodyPr lIns="0" rIns="0"/>
          <a:lstStyle>
            <a:lvl1pPr marL="0" marR="0" indent="0" algn="l" defTabSz="857178" rtl="0" eaLnBrk="1" fontAlgn="auto" latinLnBrk="0" hangingPunct="1">
              <a:lnSpc>
                <a:spcPct val="90000"/>
              </a:lnSpc>
              <a:spcBef>
                <a:spcPts val="9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1">
                <a:solidFill>
                  <a:schemeClr val="accent1"/>
                </a:solidFill>
              </a:defRPr>
            </a:lvl1pPr>
            <a:lvl2pPr>
              <a:defRPr sz="1000">
                <a:solidFill>
                  <a:schemeClr val="accent1"/>
                </a:solidFill>
              </a:defRPr>
            </a:lvl2pPr>
            <a:lvl3pPr>
              <a:defRPr sz="1000">
                <a:solidFill>
                  <a:schemeClr val="accent1"/>
                </a:solidFill>
              </a:defRPr>
            </a:lvl3pPr>
            <a:lvl4pPr>
              <a:defRPr sz="1000">
                <a:solidFill>
                  <a:schemeClr val="accent1"/>
                </a:solidFill>
              </a:defRPr>
            </a:lvl4pPr>
            <a:lvl5pPr>
              <a:defRPr sz="1000">
                <a:solidFill>
                  <a:schemeClr val="accent1"/>
                </a:solidFill>
              </a:defRPr>
            </a:lvl5pPr>
          </a:lstStyle>
          <a:p>
            <a:pPr marL="0" marR="0" lvl="0" indent="0" algn="l" defTabSz="857178" rtl="0" eaLnBrk="1" fontAlgn="auto" latinLnBrk="0" hangingPunct="1">
              <a:lnSpc>
                <a:spcPct val="90000"/>
              </a:lnSpc>
              <a:spcBef>
                <a:spcPts val="9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000" b="1" i="0">
                <a:solidFill>
                  <a:schemeClr val="accent1"/>
                </a:solidFill>
                <a:latin typeface="Trebuchet MS" panose="020B0703020202090204" pitchFamily="34" charset="0"/>
              </a:rPr>
              <a:t>Lorem ipsum </a:t>
            </a:r>
            <a:r>
              <a:rPr lang="en-GB" sz="1000" b="1" i="0" err="1">
                <a:solidFill>
                  <a:schemeClr val="accent1"/>
                </a:solidFill>
                <a:latin typeface="Trebuchet MS" panose="020B0703020202090204" pitchFamily="34" charset="0"/>
              </a:rPr>
              <a:t>dolor</a:t>
            </a:r>
            <a:r>
              <a:rPr lang="en-GB" sz="1000" b="1" i="0">
                <a:solidFill>
                  <a:schemeClr val="accent1"/>
                </a:solidFill>
                <a:latin typeface="Trebuchet MS" panose="020B0703020202090204" pitchFamily="34" charset="0"/>
              </a:rPr>
              <a:t> 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4D8AA17-D42F-41F8-9A88-3E567875D30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83703" y="2449064"/>
            <a:ext cx="2469123" cy="202092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scelerisque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9CC9130C-315A-4777-9FD9-3D41C6AF52F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83702" y="1914100"/>
            <a:ext cx="2469123" cy="41467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. 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7ECCAA5F-73B7-4071-8D16-8CE16DAABA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97897" y="622299"/>
            <a:ext cx="2627313" cy="1481162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marL="0" marR="0" lvl="0" indent="0" algn="l" defTabSz="8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scelerisque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massa</a:t>
            </a:r>
            <a:r>
              <a:rPr lang="en-GB"/>
              <a:t>. 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6351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Layout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7" y="561466"/>
            <a:ext cx="2721126" cy="1181609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600" kern="1200" cap="all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DBA39299-26CE-784A-B664-5B4B0E5895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13137" y="576000"/>
            <a:ext cx="6794601" cy="83871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428589" indent="0">
              <a:buFontTx/>
              <a:buNone/>
              <a:defRPr sz="1400"/>
            </a:lvl2pPr>
            <a:lvl3pPr marL="102861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/>
              <a:t>Headline observation: what do you want to be your client’s key takeaway from this chart? What do you want to draw attention to?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5310B005-7286-3548-9F37-5B6E6F91594F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4013201" y="1743075"/>
            <a:ext cx="6794478" cy="38115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[chart]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E7E3BA-E812-4F6C-911A-F29CB8A47E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09437" y="2021227"/>
            <a:ext cx="2721126" cy="353343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/>
              <a:t>Put some commentary on your charts in this box, maybe using bullet points.</a:t>
            </a:r>
          </a:p>
          <a:p>
            <a:pPr lvl="0"/>
            <a:endParaRPr lang="es-ES" noProof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465FCB7-5EE4-4DD5-AB62-3D718679C63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013200" y="1453091"/>
            <a:ext cx="6794539" cy="28998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1"/>
            <a:r>
              <a:rPr lang="en-GB"/>
              <a:t>Chart Title: clearly and simply label, to explain what data your chart shows</a:t>
            </a:r>
          </a:p>
        </p:txBody>
      </p:sp>
    </p:spTree>
    <p:extLst>
      <p:ext uri="{BB962C8B-B14F-4D97-AF65-F5344CB8AC3E}">
        <p14:creationId xmlns:p14="http://schemas.microsoft.com/office/powerpoint/2010/main" val="571527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dge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F23EE58-10E8-4007-882A-8DD392E4047E}"/>
              </a:ext>
            </a:extLst>
          </p:cNvPr>
          <p:cNvSpPr/>
          <p:nvPr userDrawn="1"/>
        </p:nvSpPr>
        <p:spPr>
          <a:xfrm>
            <a:off x="7007234" y="0"/>
            <a:ext cx="3779839" cy="55546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541535" cy="914400"/>
          </a:xfrm>
          <a:prstGeom prst="rect">
            <a:avLst/>
          </a:prstGeom>
        </p:spPr>
        <p:txBody>
          <a:bodyPr lIns="0" rIns="0"/>
          <a:lstStyle>
            <a:lvl1pPr marL="0" marR="0" indent="0" algn="l" defTabSz="85717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  <a:p>
            <a:pPr marL="0" lvl="0" indent="0">
              <a:spcBef>
                <a:spcPts val="0"/>
              </a:spcBef>
              <a:buNone/>
            </a:pP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3704119-D255-495C-ACAC-E2C7DFF6D51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21346" y="1290824"/>
            <a:ext cx="3255811" cy="386029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2"/>
            <a:r>
              <a:rPr lang="en-GB"/>
              <a:t>This is a good place to make a list or put some callouts of evidence, or another category of information.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F7F0F74-BD68-4DDC-B06F-BC8CE2BD8D6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21346" y="688844"/>
            <a:ext cx="3255811" cy="45415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400" b="1" baseline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Trebuchet MS" panose="020B0603020202020204" pitchFamily="34" charset="0"/>
              <a:buChar char="−"/>
              <a:defRPr sz="1100">
                <a:solidFill>
                  <a:schemeClr val="bg1"/>
                </a:solidFill>
              </a:defRPr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solidFill>
                  <a:schemeClr val="bg1"/>
                </a:solidFill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ca-ES" noProof="0"/>
              <a:t>Tarifes Professionals</a:t>
            </a:r>
          </a:p>
          <a:p>
            <a:pPr lvl="2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3812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Call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3DC84A-5E7E-4228-9326-89CFBAAEA9E4}"/>
              </a:ext>
            </a:extLst>
          </p:cNvPr>
          <p:cNvSpPr/>
          <p:nvPr userDrawn="1"/>
        </p:nvSpPr>
        <p:spPr>
          <a:xfrm>
            <a:off x="1466850" y="1227910"/>
            <a:ext cx="8461375" cy="35400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547258-238F-114F-BE1E-F3C47ABD5FCA}"/>
              </a:ext>
            </a:extLst>
          </p:cNvPr>
          <p:cNvSpPr txBox="1"/>
          <p:nvPr/>
        </p:nvSpPr>
        <p:spPr>
          <a:xfrm>
            <a:off x="2627409" y="478609"/>
            <a:ext cx="984565" cy="1938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999" b="1" i="1">
                <a:solidFill>
                  <a:schemeClr val="accent1"/>
                </a:solidFill>
                <a:latin typeface="Bookman Old Style" panose="02050604050505020204" pitchFamily="18" charset="0"/>
              </a:rPr>
              <a:t>“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F16702-AD8D-194D-B8C8-263576E31E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31291" y="1756954"/>
            <a:ext cx="5855511" cy="914400"/>
          </a:xfrm>
          <a:prstGeom prst="rect">
            <a:avLst/>
          </a:prstGeom>
        </p:spPr>
        <p:txBody>
          <a:bodyPr lIns="0" rIns="0"/>
          <a:lstStyle>
            <a:lvl1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1pPr>
            <a:lvl2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2pPr>
            <a:lvl3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3pPr>
            <a:lvl4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4pPr>
            <a:lvl5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5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982348-169D-424A-AC43-4F404E2819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57999" y="4039398"/>
            <a:ext cx="2393950" cy="341313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err="1"/>
              <a:t>Créditos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6551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Call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56A79C3-55C7-4559-825F-04A1CBA3BB3A}"/>
              </a:ext>
            </a:extLst>
          </p:cNvPr>
          <p:cNvSpPr/>
          <p:nvPr userDrawn="1"/>
        </p:nvSpPr>
        <p:spPr>
          <a:xfrm>
            <a:off x="2078037" y="622300"/>
            <a:ext cx="6121401" cy="4679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547258-238F-114F-BE1E-F3C47ABD5FCA}"/>
              </a:ext>
            </a:extLst>
          </p:cNvPr>
          <p:cNvSpPr txBox="1"/>
          <p:nvPr/>
        </p:nvSpPr>
        <p:spPr>
          <a:xfrm>
            <a:off x="2572864" y="684536"/>
            <a:ext cx="984565" cy="1938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999" b="1" i="1">
                <a:solidFill>
                  <a:schemeClr val="accent1"/>
                </a:solidFill>
                <a:latin typeface="Bookman Old Style" panose="02050604050505020204" pitchFamily="18" charset="0"/>
              </a:rPr>
              <a:t>“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F16702-AD8D-194D-B8C8-263576E31E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29834" y="1883797"/>
            <a:ext cx="2393950" cy="2283254"/>
          </a:xfrm>
          <a:prstGeom prst="rect">
            <a:avLst/>
          </a:prstGeom>
        </p:spPr>
        <p:txBody>
          <a:bodyPr lIns="0" rIns="0"/>
          <a:lstStyle>
            <a:lvl1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0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1pPr>
            <a:lvl2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2pPr>
            <a:lvl3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3pPr>
            <a:lvl4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4pPr>
            <a:lvl5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GB" sz="2800" b="1" i="1" kern="1200" dirty="0" smtClean="0">
                <a:solidFill>
                  <a:schemeClr val="bg1"/>
                </a:solidFill>
                <a:latin typeface="Bookman Old Style" panose="02050604050505020204" pitchFamily="18" charset="0"/>
                <a:ea typeface="+mn-ea"/>
                <a:cs typeface="+mn-cs"/>
              </a:defRPr>
            </a:lvl5pPr>
          </a:lstStyle>
          <a:p>
            <a:pPr lvl="0"/>
            <a:r>
              <a:rPr lang="en-GB" err="1"/>
              <a:t>Texto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982348-169D-424A-AC43-4F404E2819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29834" y="4387850"/>
            <a:ext cx="2393950" cy="341313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28589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857178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285767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714357" indent="0">
              <a:buNone/>
              <a:defRPr b="1" i="0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err="1"/>
              <a:t>Crédito</a:t>
            </a:r>
            <a:endParaRPr lang="en-GB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D5FFC497-5DF2-BE41-8D7A-33C1B721D90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859464" y="1414942"/>
            <a:ext cx="3208518" cy="309466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[picture]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0157B4-630B-4AF4-BE3E-7F64C15C8E6D}"/>
              </a:ext>
            </a:extLst>
          </p:cNvPr>
          <p:cNvSpPr txBox="1"/>
          <p:nvPr userDrawn="1"/>
        </p:nvSpPr>
        <p:spPr>
          <a:xfrm>
            <a:off x="2572864" y="684536"/>
            <a:ext cx="984565" cy="1938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999" b="1" i="1">
                <a:solidFill>
                  <a:schemeClr val="accent1"/>
                </a:solidFill>
                <a:latin typeface="Bookman Old Style" panose="02050604050505020204" pitchFamily="18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6089923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erson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40">
            <a:extLst>
              <a:ext uri="{FF2B5EF4-FFF2-40B4-BE49-F238E27FC236}">
                <a16:creationId xmlns:a16="http://schemas.microsoft.com/office/drawing/2014/main" id="{F0BB1827-4FF9-474D-9FA7-1CC21322377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0088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[portrait]</a:t>
            </a:r>
          </a:p>
        </p:txBody>
      </p:sp>
      <p:sp>
        <p:nvSpPr>
          <p:cNvPr id="35" name="Picture Placeholder 40">
            <a:extLst>
              <a:ext uri="{FF2B5EF4-FFF2-40B4-BE49-F238E27FC236}">
                <a16:creationId xmlns:a16="http://schemas.microsoft.com/office/drawing/2014/main" id="{4D0998A8-840D-E84E-B02E-EC64853F4A4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218989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[portrait]</a:t>
            </a:r>
          </a:p>
        </p:txBody>
      </p:sp>
      <p:sp>
        <p:nvSpPr>
          <p:cNvPr id="36" name="Picture Placeholder 40">
            <a:extLst>
              <a:ext uri="{FF2B5EF4-FFF2-40B4-BE49-F238E27FC236}">
                <a16:creationId xmlns:a16="http://schemas.microsoft.com/office/drawing/2014/main" id="{87D6ED75-1662-B44C-A1F4-AE95232CA04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847889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[portrait]</a:t>
            </a:r>
          </a:p>
        </p:txBody>
      </p:sp>
      <p:sp>
        <p:nvSpPr>
          <p:cNvPr id="37" name="Picture Placeholder 40">
            <a:extLst>
              <a:ext uri="{FF2B5EF4-FFF2-40B4-BE49-F238E27FC236}">
                <a16:creationId xmlns:a16="http://schemas.microsoft.com/office/drawing/2014/main" id="{B68013E0-213D-D442-9626-CD4291290FF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476789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[portrait]</a:t>
            </a:r>
          </a:p>
        </p:txBody>
      </p:sp>
      <p:sp>
        <p:nvSpPr>
          <p:cNvPr id="38" name="Triangle 37">
            <a:extLst>
              <a:ext uri="{FF2B5EF4-FFF2-40B4-BE49-F238E27FC236}">
                <a16:creationId xmlns:a16="http://schemas.microsoft.com/office/drawing/2014/main" id="{D9FFEDD5-3D09-594C-A3E9-C06917698D36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601666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000"/>
          </a:p>
        </p:txBody>
      </p:sp>
      <p:sp>
        <p:nvSpPr>
          <p:cNvPr id="39" name="Triangle 38">
            <a:extLst>
              <a:ext uri="{FF2B5EF4-FFF2-40B4-BE49-F238E27FC236}">
                <a16:creationId xmlns:a16="http://schemas.microsoft.com/office/drawing/2014/main" id="{F1E611E4-EACC-E649-BDA8-6479EBBA9257}"/>
              </a:ext>
            </a:extLst>
          </p:cNvPr>
          <p:cNvSpPr>
            <a:spLocks noChangeAspect="1"/>
          </p:cNvSpPr>
          <p:nvPr/>
        </p:nvSpPr>
        <p:spPr>
          <a:xfrm rot="10800000">
            <a:off x="3222926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000"/>
          </a:p>
        </p:txBody>
      </p:sp>
      <p:sp>
        <p:nvSpPr>
          <p:cNvPr id="40" name="Triangle 39">
            <a:extLst>
              <a:ext uri="{FF2B5EF4-FFF2-40B4-BE49-F238E27FC236}">
                <a16:creationId xmlns:a16="http://schemas.microsoft.com/office/drawing/2014/main" id="{0EFF85D3-6279-664A-A895-CE4496127F30}"/>
              </a:ext>
            </a:extLst>
          </p:cNvPr>
          <p:cNvSpPr>
            <a:spLocks noChangeAspect="1"/>
          </p:cNvSpPr>
          <p:nvPr/>
        </p:nvSpPr>
        <p:spPr>
          <a:xfrm rot="10800000">
            <a:off x="5851826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000"/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E956305D-6149-7149-9A40-C933C6325FAD}"/>
              </a:ext>
            </a:extLst>
          </p:cNvPr>
          <p:cNvSpPr>
            <a:spLocks noChangeAspect="1"/>
          </p:cNvSpPr>
          <p:nvPr/>
        </p:nvSpPr>
        <p:spPr>
          <a:xfrm rot="10800000">
            <a:off x="8480726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000"/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FE9A1D22-4EA1-9E4D-8262-8A8E43317B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9" y="561467"/>
            <a:ext cx="2713890" cy="422381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000" cap="all" baseline="0" dirty="0" smtClean="0">
                <a:solidFill>
                  <a:srgbClr val="061D48"/>
                </a:solidFill>
                <a:latin typeface="Arial Black" panose="020B0A04020102020204" pitchFamily="34" charset="0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69" name="Text Placeholder 15">
            <a:extLst>
              <a:ext uri="{FF2B5EF4-FFF2-40B4-BE49-F238E27FC236}">
                <a16:creationId xmlns:a16="http://schemas.microsoft.com/office/drawing/2014/main" id="{402C2BF4-EDDF-7E42-994A-74876552F7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1667" y="3967971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70" name="Text Placeholder 15">
            <a:extLst>
              <a:ext uri="{FF2B5EF4-FFF2-40B4-BE49-F238E27FC236}">
                <a16:creationId xmlns:a16="http://schemas.microsoft.com/office/drawing/2014/main" id="{FB99A8C3-1529-3343-83D5-298ABC98F0B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1667" y="4177490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Subtítulo</a:t>
            </a:r>
            <a:endParaRPr lang="en-US"/>
          </a:p>
        </p:txBody>
      </p:sp>
      <p:sp>
        <p:nvSpPr>
          <p:cNvPr id="71" name="Text Placeholder 15">
            <a:extLst>
              <a:ext uri="{FF2B5EF4-FFF2-40B4-BE49-F238E27FC236}">
                <a16:creationId xmlns:a16="http://schemas.microsoft.com/office/drawing/2014/main" id="{2611A773-E579-8446-9FA1-D14646F2A5B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1666" y="4384449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Texto</a:t>
            </a:r>
            <a:endParaRPr lang="en-US"/>
          </a:p>
        </p:txBody>
      </p:sp>
      <p:sp>
        <p:nvSpPr>
          <p:cNvPr id="72" name="Text Placeholder 15">
            <a:extLst>
              <a:ext uri="{FF2B5EF4-FFF2-40B4-BE49-F238E27FC236}">
                <a16:creationId xmlns:a16="http://schemas.microsoft.com/office/drawing/2014/main" id="{5FFD047E-1033-3B4E-8CFF-3C083F38B08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228580" y="3967972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73" name="Text Placeholder 15">
            <a:extLst>
              <a:ext uri="{FF2B5EF4-FFF2-40B4-BE49-F238E27FC236}">
                <a16:creationId xmlns:a16="http://schemas.microsoft.com/office/drawing/2014/main" id="{B07F5720-3C0A-5347-A72E-4E1F504C1CE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228580" y="4177491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Subtítulo</a:t>
            </a:r>
            <a:endParaRPr lang="en-US"/>
          </a:p>
        </p:txBody>
      </p:sp>
      <p:sp>
        <p:nvSpPr>
          <p:cNvPr id="74" name="Text Placeholder 15">
            <a:extLst>
              <a:ext uri="{FF2B5EF4-FFF2-40B4-BE49-F238E27FC236}">
                <a16:creationId xmlns:a16="http://schemas.microsoft.com/office/drawing/2014/main" id="{FC5AAF47-A23B-594C-B569-5F9147F5522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28579" y="4384450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Texto</a:t>
            </a:r>
            <a:endParaRPr lang="en-US"/>
          </a:p>
        </p:txBody>
      </p:sp>
      <p:sp>
        <p:nvSpPr>
          <p:cNvPr id="75" name="Text Placeholder 15">
            <a:extLst>
              <a:ext uri="{FF2B5EF4-FFF2-40B4-BE49-F238E27FC236}">
                <a16:creationId xmlns:a16="http://schemas.microsoft.com/office/drawing/2014/main" id="{B6CD2F71-2544-0948-A44C-6C5E15E1CE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857481" y="3963036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76" name="Text Placeholder 15">
            <a:extLst>
              <a:ext uri="{FF2B5EF4-FFF2-40B4-BE49-F238E27FC236}">
                <a16:creationId xmlns:a16="http://schemas.microsoft.com/office/drawing/2014/main" id="{D9ECE74F-4A6D-B542-A910-249FDA151CD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857481" y="4172555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Subtítulo</a:t>
            </a:r>
            <a:endParaRPr lang="en-US"/>
          </a:p>
        </p:txBody>
      </p:sp>
      <p:sp>
        <p:nvSpPr>
          <p:cNvPr id="77" name="Text Placeholder 15">
            <a:extLst>
              <a:ext uri="{FF2B5EF4-FFF2-40B4-BE49-F238E27FC236}">
                <a16:creationId xmlns:a16="http://schemas.microsoft.com/office/drawing/2014/main" id="{E0593F35-C0B0-1745-8305-D9402CE6A7D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857480" y="4379514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Texto</a:t>
            </a:r>
            <a:endParaRPr lang="en-US"/>
          </a:p>
        </p:txBody>
      </p:sp>
      <p:sp>
        <p:nvSpPr>
          <p:cNvPr id="78" name="Text Placeholder 15">
            <a:extLst>
              <a:ext uri="{FF2B5EF4-FFF2-40B4-BE49-F238E27FC236}">
                <a16:creationId xmlns:a16="http://schemas.microsoft.com/office/drawing/2014/main" id="{C37C4639-EAA4-7944-94BD-B622C55499F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484394" y="3958101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79" name="Text Placeholder 15">
            <a:extLst>
              <a:ext uri="{FF2B5EF4-FFF2-40B4-BE49-F238E27FC236}">
                <a16:creationId xmlns:a16="http://schemas.microsoft.com/office/drawing/2014/main" id="{A1F4E43D-47EE-514A-B3F2-0A7DB55D23C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484394" y="4167620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Subtítulo</a:t>
            </a:r>
            <a:endParaRPr lang="en-US"/>
          </a:p>
        </p:txBody>
      </p:sp>
      <p:sp>
        <p:nvSpPr>
          <p:cNvPr id="80" name="Text Placeholder 15">
            <a:extLst>
              <a:ext uri="{FF2B5EF4-FFF2-40B4-BE49-F238E27FC236}">
                <a16:creationId xmlns:a16="http://schemas.microsoft.com/office/drawing/2014/main" id="{118E2FAE-AF33-0E41-9F5F-7454AE95D8B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484393" y="4374579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Texto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092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erson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40">
            <a:extLst>
              <a:ext uri="{FF2B5EF4-FFF2-40B4-BE49-F238E27FC236}">
                <a16:creationId xmlns:a16="http://schemas.microsoft.com/office/drawing/2014/main" id="{F0BB1827-4FF9-474D-9FA7-1CC21322377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909604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[portrait]</a:t>
            </a:r>
          </a:p>
        </p:txBody>
      </p:sp>
      <p:sp>
        <p:nvSpPr>
          <p:cNvPr id="35" name="Picture Placeholder 40">
            <a:extLst>
              <a:ext uri="{FF2B5EF4-FFF2-40B4-BE49-F238E27FC236}">
                <a16:creationId xmlns:a16="http://schemas.microsoft.com/office/drawing/2014/main" id="{4D0998A8-840D-E84E-B02E-EC64853F4A4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38505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[portrait]</a:t>
            </a:r>
          </a:p>
        </p:txBody>
      </p:sp>
      <p:sp>
        <p:nvSpPr>
          <p:cNvPr id="36" name="Picture Placeholder 40">
            <a:extLst>
              <a:ext uri="{FF2B5EF4-FFF2-40B4-BE49-F238E27FC236}">
                <a16:creationId xmlns:a16="http://schemas.microsoft.com/office/drawing/2014/main" id="{87D6ED75-1662-B44C-A1F4-AE95232CA04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167405" y="1346403"/>
            <a:ext cx="2341563" cy="2334338"/>
          </a:xfrm>
          <a:prstGeom prst="rect">
            <a:avLst/>
          </a:prstGeom>
          <a:solidFill>
            <a:schemeClr val="bg2"/>
          </a:solidFill>
        </p:spPr>
        <p:txBody>
          <a:bodyPr lIns="0" rIns="0" anchor="ctr"/>
          <a:lstStyle>
            <a:lvl1pPr marL="0" indent="0" algn="ctr"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[portrait]</a:t>
            </a:r>
          </a:p>
        </p:txBody>
      </p:sp>
      <p:sp>
        <p:nvSpPr>
          <p:cNvPr id="38" name="Triangle 37">
            <a:extLst>
              <a:ext uri="{FF2B5EF4-FFF2-40B4-BE49-F238E27FC236}">
                <a16:creationId xmlns:a16="http://schemas.microsoft.com/office/drawing/2014/main" id="{D9FFEDD5-3D09-594C-A3E9-C06917698D36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1921182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/>
          </a:p>
        </p:txBody>
      </p:sp>
      <p:sp>
        <p:nvSpPr>
          <p:cNvPr id="39" name="Triangle 38">
            <a:extLst>
              <a:ext uri="{FF2B5EF4-FFF2-40B4-BE49-F238E27FC236}">
                <a16:creationId xmlns:a16="http://schemas.microsoft.com/office/drawing/2014/main" id="{F1E611E4-EACC-E649-BDA8-6479EBBA9257}"/>
              </a:ext>
            </a:extLst>
          </p:cNvPr>
          <p:cNvSpPr>
            <a:spLocks noChangeAspect="1"/>
          </p:cNvSpPr>
          <p:nvPr/>
        </p:nvSpPr>
        <p:spPr>
          <a:xfrm rot="10800000">
            <a:off x="4542442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/>
          </a:p>
        </p:txBody>
      </p:sp>
      <p:sp>
        <p:nvSpPr>
          <p:cNvPr id="40" name="Triangle 39">
            <a:extLst>
              <a:ext uri="{FF2B5EF4-FFF2-40B4-BE49-F238E27FC236}">
                <a16:creationId xmlns:a16="http://schemas.microsoft.com/office/drawing/2014/main" id="{0EFF85D3-6279-664A-A895-CE4496127F30}"/>
              </a:ext>
            </a:extLst>
          </p:cNvPr>
          <p:cNvSpPr>
            <a:spLocks noChangeAspect="1"/>
          </p:cNvSpPr>
          <p:nvPr/>
        </p:nvSpPr>
        <p:spPr>
          <a:xfrm rot="10800000">
            <a:off x="7171342" y="3692316"/>
            <a:ext cx="720765" cy="17397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/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FE9A1D22-4EA1-9E4D-8262-8A8E43317B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9" y="536194"/>
            <a:ext cx="2713890" cy="422381"/>
          </a:xfrm>
          <a:prstGeom prst="rect">
            <a:avLst/>
          </a:prstGeom>
        </p:spPr>
        <p:txBody>
          <a:bodyPr lIns="0" rIns="0"/>
          <a:lstStyle>
            <a:lvl1pPr marL="11113" indent="0">
              <a:buFontTx/>
              <a:buNone/>
              <a:tabLst/>
              <a:defRPr lang="en-GB" sz="2000" cap="all" baseline="0" dirty="0" smtClean="0">
                <a:solidFill>
                  <a:srgbClr val="061D48"/>
                </a:solidFill>
                <a:latin typeface="Arial Black" panose="020B0A04020102020204" pitchFamily="34" charset="0"/>
              </a:defRPr>
            </a:lvl1pPr>
          </a:lstStyle>
          <a:p>
            <a:pPr marL="11113" lv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69" name="Text Placeholder 15">
            <a:extLst>
              <a:ext uri="{FF2B5EF4-FFF2-40B4-BE49-F238E27FC236}">
                <a16:creationId xmlns:a16="http://schemas.microsoft.com/office/drawing/2014/main" id="{402C2BF4-EDDF-7E42-994A-74876552F7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09605" y="3967971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70" name="Text Placeholder 15">
            <a:extLst>
              <a:ext uri="{FF2B5EF4-FFF2-40B4-BE49-F238E27FC236}">
                <a16:creationId xmlns:a16="http://schemas.microsoft.com/office/drawing/2014/main" id="{FB99A8C3-1529-3343-83D5-298ABC98F0B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09605" y="4177490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Subtítulo</a:t>
            </a:r>
            <a:endParaRPr lang="en-US"/>
          </a:p>
        </p:txBody>
      </p:sp>
      <p:sp>
        <p:nvSpPr>
          <p:cNvPr id="71" name="Text Placeholder 15">
            <a:extLst>
              <a:ext uri="{FF2B5EF4-FFF2-40B4-BE49-F238E27FC236}">
                <a16:creationId xmlns:a16="http://schemas.microsoft.com/office/drawing/2014/main" id="{2611A773-E579-8446-9FA1-D14646F2A5B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09604" y="4384449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Texto</a:t>
            </a:r>
            <a:endParaRPr lang="en-US"/>
          </a:p>
        </p:txBody>
      </p:sp>
      <p:sp>
        <p:nvSpPr>
          <p:cNvPr id="72" name="Text Placeholder 15">
            <a:extLst>
              <a:ext uri="{FF2B5EF4-FFF2-40B4-BE49-F238E27FC236}">
                <a16:creationId xmlns:a16="http://schemas.microsoft.com/office/drawing/2014/main" id="{5FFD047E-1033-3B4E-8CFF-3C083F38B08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536518" y="3967972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73" name="Text Placeholder 15">
            <a:extLst>
              <a:ext uri="{FF2B5EF4-FFF2-40B4-BE49-F238E27FC236}">
                <a16:creationId xmlns:a16="http://schemas.microsoft.com/office/drawing/2014/main" id="{B07F5720-3C0A-5347-A72E-4E1F504C1CE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536518" y="4177491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Subtítulo</a:t>
            </a:r>
            <a:endParaRPr lang="en-US"/>
          </a:p>
        </p:txBody>
      </p:sp>
      <p:sp>
        <p:nvSpPr>
          <p:cNvPr id="74" name="Text Placeholder 15">
            <a:extLst>
              <a:ext uri="{FF2B5EF4-FFF2-40B4-BE49-F238E27FC236}">
                <a16:creationId xmlns:a16="http://schemas.microsoft.com/office/drawing/2014/main" id="{FC5AAF47-A23B-594C-B569-5F9147F5522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536517" y="4384450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Texto</a:t>
            </a:r>
            <a:endParaRPr lang="en-US"/>
          </a:p>
        </p:txBody>
      </p:sp>
      <p:sp>
        <p:nvSpPr>
          <p:cNvPr id="75" name="Text Placeholder 15">
            <a:extLst>
              <a:ext uri="{FF2B5EF4-FFF2-40B4-BE49-F238E27FC236}">
                <a16:creationId xmlns:a16="http://schemas.microsoft.com/office/drawing/2014/main" id="{B6CD2F71-2544-0948-A44C-6C5E15E1CEF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165419" y="3963036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Título</a:t>
            </a:r>
            <a:endParaRPr lang="en-US"/>
          </a:p>
        </p:txBody>
      </p:sp>
      <p:sp>
        <p:nvSpPr>
          <p:cNvPr id="76" name="Text Placeholder 15">
            <a:extLst>
              <a:ext uri="{FF2B5EF4-FFF2-40B4-BE49-F238E27FC236}">
                <a16:creationId xmlns:a16="http://schemas.microsoft.com/office/drawing/2014/main" id="{D9ECE74F-4A6D-B542-A910-249FDA151CD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165419" y="4172555"/>
            <a:ext cx="2405736" cy="202024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 i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Subtítulo</a:t>
            </a:r>
            <a:endParaRPr lang="en-US"/>
          </a:p>
        </p:txBody>
      </p:sp>
      <p:sp>
        <p:nvSpPr>
          <p:cNvPr id="77" name="Text Placeholder 15">
            <a:extLst>
              <a:ext uri="{FF2B5EF4-FFF2-40B4-BE49-F238E27FC236}">
                <a16:creationId xmlns:a16="http://schemas.microsoft.com/office/drawing/2014/main" id="{E0593F35-C0B0-1745-8305-D9402CE6A7D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165418" y="4379514"/>
            <a:ext cx="2385873" cy="11702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3000"/>
              </a:lnSpc>
              <a:spcAft>
                <a:spcPts val="60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85800" indent="-228600">
              <a:lnSpc>
                <a:spcPct val="103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 sz="1400"/>
            </a:lvl2pPr>
            <a:lvl3pPr marL="11430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 sz="1400"/>
            </a:lvl3pPr>
            <a:lvl4pPr marL="16002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q"/>
              <a:defRPr sz="1400"/>
            </a:lvl4pPr>
            <a:lvl5pPr marL="2057400" indent="-228600">
              <a:lnSpc>
                <a:spcPct val="103000"/>
              </a:lnSpc>
              <a:spcAft>
                <a:spcPts val="600"/>
              </a:spcAft>
              <a:buFont typeface="Wingdings" panose="05000000000000000000" pitchFamily="2" charset="2"/>
              <a:buChar char="v"/>
              <a:defRPr sz="1400"/>
            </a:lvl5pPr>
          </a:lstStyle>
          <a:p>
            <a:pPr lvl="0"/>
            <a:r>
              <a:rPr lang="en-US" err="1"/>
              <a:t>Texto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76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One Column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8F75EF0D-D7ED-48D9-839E-13CA9E6FC40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12064" y="2137839"/>
            <a:ext cx="10295675" cy="341682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/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0"/>
            <a:endParaRPr lang="en-GB"/>
          </a:p>
          <a:p>
            <a:pPr lvl="6"/>
            <a:endParaRPr lang="en-GB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219BC8B0-A21D-448A-9859-B7A449B84D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3463" y="1673352"/>
            <a:ext cx="6984618" cy="40011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Subtítulo</a:t>
            </a:r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EED0977-4201-4707-AA5D-003D15A036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kern="1200" cap="all" baseline="0" dirty="0">
                <a:solidFill>
                  <a:schemeClr val="bg2">
                    <a:lumMod val="1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57178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231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- Colum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A1897-55C1-A34D-9EE8-916203A780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3584727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 algn="l" defTabSz="857178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tabLst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8F75EF0D-D7ED-48D9-839E-13CA9E6FC40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649924" y="561467"/>
            <a:ext cx="6149723" cy="504685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/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F8D34E7-A747-4E2D-A52E-C1AD72AABE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3462" y="1673352"/>
            <a:ext cx="3580701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4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2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4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Subtítulo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514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148724-C95A-409C-9DBE-0491D4589DB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9588" y="1676400"/>
            <a:ext cx="4778123" cy="390144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/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8F75EF0D-D7ED-48D9-839E-13CA9E6FC40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21524" y="1676399"/>
            <a:ext cx="4778123" cy="390144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AC94C9F-0599-441F-B58C-19F015CEB0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41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Two Column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8F75EF0D-D7ED-48D9-839E-13CA9E6FC40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12064" y="2137839"/>
            <a:ext cx="4807191" cy="341682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/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219BC8B0-A21D-448A-9859-B7A449B84D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3462" y="1673352"/>
            <a:ext cx="4805793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E85F4124-28FB-45ED-98E1-EDEE951FB27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992365" y="2137839"/>
            <a:ext cx="4807191" cy="341682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1AEE238-5C90-4938-BA8B-16D1512E410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92366" y="1673351"/>
            <a:ext cx="4807282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GB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marL="0" lvl="0" indent="0" algn="l" defTabSz="857178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GB" err="1"/>
              <a:t>Título</a:t>
            </a:r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EED0977-4201-4707-AA5D-003D15A036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173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148724-C95A-409C-9DBE-0491D4589DB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9588" y="1676400"/>
            <a:ext cx="3071243" cy="387826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bg2">
                    <a:lumMod val="10000"/>
                  </a:schemeClr>
                </a:solidFill>
              </a:defRPr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>
                <a:solidFill>
                  <a:schemeClr val="bg2">
                    <a:lumMod val="10000"/>
                  </a:schemeClr>
                </a:solidFill>
              </a:defRPr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>
                <a:solidFill>
                  <a:schemeClr val="bg2">
                    <a:lumMod val="10000"/>
                  </a:schemeClr>
                </a:solidFill>
              </a:defRPr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>
                <a:solidFill>
                  <a:schemeClr val="bg2">
                    <a:lumMod val="10000"/>
                  </a:schemeClr>
                </a:solidFill>
              </a:defRPr>
            </a:lvl7pPr>
            <a:lvl8pPr>
              <a:defRPr lang="en-GB" sz="180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ED8D1D51-B6C6-4D77-89C5-4B53B978AE2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118996" y="1676399"/>
            <a:ext cx="3071243" cy="387826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bg2">
                    <a:lumMod val="10000"/>
                  </a:schemeClr>
                </a:solidFill>
              </a:defRPr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>
                <a:solidFill>
                  <a:schemeClr val="bg2">
                    <a:lumMod val="10000"/>
                  </a:schemeClr>
                </a:solidFill>
              </a:defRPr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>
                <a:solidFill>
                  <a:schemeClr val="bg2">
                    <a:lumMod val="10000"/>
                  </a:schemeClr>
                </a:solidFill>
              </a:defRPr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>
                <a:solidFill>
                  <a:schemeClr val="bg2">
                    <a:lumMod val="10000"/>
                  </a:schemeClr>
                </a:solidFill>
              </a:defRPr>
            </a:lvl7pPr>
            <a:lvl8pPr>
              <a:defRPr lang="en-GB" sz="180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CF838EDC-4FC5-44E7-8854-0CF93356003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728404" y="1676400"/>
            <a:ext cx="3071243" cy="387826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bg2">
                    <a:lumMod val="10000"/>
                  </a:schemeClr>
                </a:solidFill>
              </a:defRPr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>
                <a:solidFill>
                  <a:schemeClr val="bg2">
                    <a:lumMod val="10000"/>
                  </a:schemeClr>
                </a:solidFill>
              </a:defRPr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>
                <a:solidFill>
                  <a:schemeClr val="bg2">
                    <a:lumMod val="10000"/>
                  </a:schemeClr>
                </a:solidFill>
              </a:defRPr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>
                <a:solidFill>
                  <a:schemeClr val="bg2">
                    <a:lumMod val="10000"/>
                  </a:schemeClr>
                </a:solidFill>
              </a:defRPr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>
                <a:solidFill>
                  <a:schemeClr val="bg2">
                    <a:lumMod val="10000"/>
                  </a:schemeClr>
                </a:solidFill>
              </a:defRPr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>
                <a:solidFill>
                  <a:schemeClr val="bg2">
                    <a:lumMod val="10000"/>
                  </a:schemeClr>
                </a:solidFill>
              </a:defRPr>
            </a:lvl7pPr>
            <a:lvl8pPr>
              <a:defRPr lang="en-GB" sz="180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EB806EF-27EC-4698-BF4F-F708F4C453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bg2">
                    <a:lumMod val="10000"/>
                  </a:schemeClr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670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- Three Column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F2280-F7A9-E645-AD01-26E92621B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  <a:prstGeom prst="rect">
            <a:avLst/>
          </a:prstGeom>
        </p:spPr>
        <p:txBody>
          <a:bodyPr/>
          <a:lstStyle/>
          <a:p>
            <a:fld id="{A9BBEDD5-FBD8-2949-A11A-6547BE2839E7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148724-C95A-409C-9DBE-0491D4589DB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09588" y="2137839"/>
            <a:ext cx="3071243" cy="341682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000"/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ED8D1D51-B6C6-4D77-89C5-4B53B978AE2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118996" y="2137839"/>
            <a:ext cx="3071243" cy="3416824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CF838EDC-4FC5-44E7-8854-0CF93356003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728404" y="2137838"/>
            <a:ext cx="3071243" cy="34168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2400" indent="-212400">
              <a:lnSpc>
                <a:spcPct val="100000"/>
              </a:lnSpc>
              <a:spcBef>
                <a:spcPts val="1200"/>
              </a:spcBef>
              <a:defRPr sz="1800"/>
            </a:lvl2pPr>
            <a:lvl3pPr marL="464400" indent="-2124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/>
            </a:lvl3pPr>
            <a:lvl4pPr marL="684000" indent="-212400">
              <a:lnSpc>
                <a:spcPct val="100000"/>
              </a:lnSpc>
              <a:spcBef>
                <a:spcPts val="400"/>
              </a:spcBef>
              <a:defRPr sz="1400"/>
            </a:lvl4pPr>
            <a:lvl5pPr marL="914400" indent="-230400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/>
            </a:lvl5pPr>
            <a:lvl6pPr marL="1090800" indent="-176400">
              <a:lnSpc>
                <a:spcPct val="100000"/>
              </a:lnSpc>
              <a:spcBef>
                <a:spcPts val="200"/>
              </a:spcBef>
              <a:defRPr sz="1100"/>
            </a:lvl6pPr>
            <a:lvl7pPr marL="1256400" indent="-162000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/>
            </a:lvl7pPr>
            <a:lvl8pPr>
              <a:defRPr lang="en-GB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7063" indent="-285750">
              <a:defRPr lang="en-GB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err="1"/>
              <a:t>Texto</a:t>
            </a:r>
            <a:endParaRPr lang="en-US"/>
          </a:p>
          <a:p>
            <a:pPr lvl="1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2"/>
            <a:r>
              <a:rPr lang="en-US"/>
              <a:t>Segundo </a:t>
            </a:r>
            <a:r>
              <a:rPr lang="en-US" err="1"/>
              <a:t>nivel</a:t>
            </a:r>
            <a:endParaRPr lang="en-US"/>
          </a:p>
          <a:p>
            <a:pPr lvl="3"/>
            <a:r>
              <a:rPr lang="en-US" err="1"/>
              <a:t>Tercer</a:t>
            </a:r>
            <a:r>
              <a:rPr lang="en-US"/>
              <a:t> </a:t>
            </a:r>
            <a:r>
              <a:rPr lang="en-US" err="1"/>
              <a:t>nivel</a:t>
            </a:r>
            <a:endParaRPr lang="en-US"/>
          </a:p>
          <a:p>
            <a:pPr lvl="4"/>
            <a:r>
              <a:rPr lang="en-US"/>
              <a:t>Cuarto </a:t>
            </a:r>
            <a:r>
              <a:rPr lang="en-US" err="1"/>
              <a:t>nivel</a:t>
            </a:r>
            <a:endParaRPr lang="en-US"/>
          </a:p>
          <a:p>
            <a:pPr lvl="5"/>
            <a:r>
              <a:rPr lang="en-US"/>
              <a:t>Quinto </a:t>
            </a:r>
            <a:r>
              <a:rPr lang="en-US" err="1"/>
              <a:t>nivel</a:t>
            </a:r>
            <a:endParaRPr lang="en-US"/>
          </a:p>
          <a:p>
            <a:pPr lvl="6"/>
            <a:r>
              <a:rPr lang="en-GB"/>
              <a:t>Sexto </a:t>
            </a:r>
            <a:r>
              <a:rPr lang="en-GB" err="1"/>
              <a:t>nivel</a:t>
            </a:r>
            <a:endParaRPr lang="en-GB"/>
          </a:p>
          <a:p>
            <a:pPr lvl="6"/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E5D9936F-4CA2-4187-8301-53C3C9A371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462" y="1673352"/>
            <a:ext cx="3067369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FF92C79-A047-4333-BAA6-E915952BC4C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22870" y="1673351"/>
            <a:ext cx="3067369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365F48B-1036-446F-933E-D6414477ED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28404" y="1673352"/>
            <a:ext cx="3079335" cy="400110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2pPr>
            <a:lvl3pPr marL="2304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/>
            </a:lvl3pPr>
            <a:lvl4pPr marL="457200" indent="-230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100"/>
            </a:lvl4pPr>
            <a:lvl5pPr marL="630000" indent="-171436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050"/>
            </a:lvl5pPr>
            <a:lvl6pPr marL="0" indent="0">
              <a:lnSpc>
                <a:spcPct val="100000"/>
              </a:lnSpc>
              <a:spcBef>
                <a:spcPts val="1200"/>
              </a:spcBef>
              <a:buNone/>
              <a:defRPr sz="1200" i="1">
                <a:latin typeface="Bookman Old Style" panose="02050604050505020204" pitchFamily="18" charset="0"/>
              </a:defRPr>
            </a:lvl6pPr>
          </a:lstStyle>
          <a:p>
            <a:pPr lvl="0"/>
            <a:r>
              <a:rPr lang="en-GB" err="1"/>
              <a:t>Título</a:t>
            </a:r>
            <a:endParaRPr lang="en-GB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2E25AED-A564-4371-AD4F-09601615D8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9436" y="561467"/>
            <a:ext cx="4844884" cy="914400"/>
          </a:xfrm>
          <a:prstGeom prst="rect">
            <a:avLst/>
          </a:prstGeom>
        </p:spPr>
        <p:txBody>
          <a:bodyPr lIns="0" rIns="0"/>
          <a:lstStyle>
            <a:lvl1pPr marL="11113" indent="0" algn="l">
              <a:buFontTx/>
              <a:buNone/>
              <a:tabLst/>
              <a:defRPr lang="en-GB" sz="2600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 err="1"/>
              <a:t>título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00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2D28E5D2-35B9-4809-9996-173F5D139E81}"/>
              </a:ext>
            </a:extLst>
          </p:cNvPr>
          <p:cNvGrpSpPr/>
          <p:nvPr userDrawn="1"/>
        </p:nvGrpSpPr>
        <p:grpSpPr>
          <a:xfrm>
            <a:off x="0" y="5701416"/>
            <a:ext cx="11430000" cy="716144"/>
            <a:chOff x="0" y="4624251"/>
            <a:chExt cx="9144000" cy="519249"/>
          </a:xfrm>
          <a:solidFill>
            <a:schemeClr val="bg2">
              <a:lumMod val="10000"/>
            </a:schemeClr>
          </a:solidFill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93237AE8-7F4B-45FE-B16A-A7FD561526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4624251"/>
              <a:ext cx="9144000" cy="519249"/>
            </a:xfrm>
            <a:prstGeom prst="rect">
              <a:avLst/>
            </a:prstGeom>
            <a:grpFill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/>
            </a:p>
          </p:txBody>
        </p:sp>
        <p:pic>
          <p:nvPicPr>
            <p:cNvPr id="9" name="Imagen 8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0954FFA1-FF97-4931-A527-7C1490659A21}"/>
                </a:ext>
              </a:extLst>
            </p:cNvPr>
            <p:cNvPicPr/>
            <p:nvPr/>
          </p:nvPicPr>
          <p:blipFill>
            <a:blip r:embed="rId40"/>
            <a:stretch>
              <a:fillRect/>
            </a:stretch>
          </p:blipFill>
          <p:spPr>
            <a:xfrm>
              <a:off x="7246370" y="4723853"/>
              <a:ext cx="1509260" cy="340866"/>
            </a:xfrm>
            <a:prstGeom prst="rect">
              <a:avLst/>
            </a:prstGeom>
            <a:grpFill/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48E49846-B241-486E-A9E6-21782CF4BB93}"/>
                </a:ext>
              </a:extLst>
            </p:cNvPr>
            <p:cNvPicPr/>
            <p:nvPr/>
          </p:nvPicPr>
          <p:blipFill>
            <a:blip r:embed="rId41"/>
            <a:stretch>
              <a:fillRect/>
            </a:stretch>
          </p:blipFill>
          <p:spPr>
            <a:xfrm>
              <a:off x="241163" y="4745767"/>
              <a:ext cx="1195751" cy="318952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303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84" r:id="rId2"/>
    <p:sldLayoutId id="2147483715" r:id="rId3"/>
    <p:sldLayoutId id="2147483783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36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  <p:sldLayoutId id="2147483753" r:id="rId31"/>
    <p:sldLayoutId id="2147483754" r:id="rId32"/>
    <p:sldLayoutId id="2147483756" r:id="rId33"/>
    <p:sldLayoutId id="2147483757" r:id="rId34"/>
    <p:sldLayoutId id="2147483760" r:id="rId35"/>
    <p:sldLayoutId id="2147483761" r:id="rId36"/>
    <p:sldLayoutId id="2147483766" r:id="rId37"/>
    <p:sldLayoutId id="2147483767" r:id="rId38"/>
  </p:sldLayoutIdLst>
  <p:hf hdr="0" dt="0"/>
  <p:txStyles>
    <p:titleStyle>
      <a:lvl1pPr algn="l" defTabSz="857178" rtl="0" eaLnBrk="1" latinLnBrk="0" hangingPunct="1">
        <a:lnSpc>
          <a:spcPct val="90000"/>
        </a:lnSpc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295" indent="-214295" algn="l" defTabSz="857178" rtl="0" eaLnBrk="1" latinLnBrk="0" hangingPunct="1">
        <a:lnSpc>
          <a:spcPct val="90000"/>
        </a:lnSpc>
        <a:spcBef>
          <a:spcPts val="938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1pPr>
      <a:lvl2pPr marL="642884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071474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500063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928653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357242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785831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214420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643009" indent="-214295" algn="l" defTabSz="857178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589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178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767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357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6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536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125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8714" algn="l" defTabSz="857178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9" orient="horz" pos="3499" userDrawn="1">
          <p15:clr>
            <a:srgbClr val="F26B43"/>
          </p15:clr>
        </p15:guide>
        <p15:guide id="30" pos="742" userDrawn="1">
          <p15:clr>
            <a:srgbClr val="F26B43"/>
          </p15:clr>
        </p15:guide>
        <p15:guide id="31" pos="379" userDrawn="1">
          <p15:clr>
            <a:srgbClr val="F26B43"/>
          </p15:clr>
        </p15:guide>
        <p15:guide id="32" pos="924" userDrawn="1">
          <p15:clr>
            <a:srgbClr val="F26B43"/>
          </p15:clr>
        </p15:guide>
        <p15:guide id="33" pos="1309" userDrawn="1">
          <p15:clr>
            <a:srgbClr val="F26B43"/>
          </p15:clr>
        </p15:guide>
        <p15:guide id="34" pos="1491" userDrawn="1">
          <p15:clr>
            <a:srgbClr val="F26B43"/>
          </p15:clr>
        </p15:guide>
        <p15:guide id="35" pos="1854" userDrawn="1">
          <p15:clr>
            <a:srgbClr val="F26B43"/>
          </p15:clr>
        </p15:guide>
        <p15:guide id="36" pos="2035" userDrawn="1">
          <p15:clr>
            <a:srgbClr val="F26B43"/>
          </p15:clr>
        </p15:guide>
        <p15:guide id="37" pos="2398" userDrawn="1">
          <p15:clr>
            <a:srgbClr val="F26B43"/>
          </p15:clr>
        </p15:guide>
        <p15:guide id="38" pos="2579" userDrawn="1">
          <p15:clr>
            <a:srgbClr val="F26B43"/>
          </p15:clr>
        </p15:guide>
        <p15:guide id="39" pos="2942" userDrawn="1">
          <p15:clr>
            <a:srgbClr val="F26B43"/>
          </p15:clr>
        </p15:guide>
        <p15:guide id="40" pos="3124" userDrawn="1">
          <p15:clr>
            <a:srgbClr val="F26B43"/>
          </p15:clr>
        </p15:guide>
        <p15:guide id="41" pos="3509" userDrawn="1">
          <p15:clr>
            <a:srgbClr val="F26B43"/>
          </p15:clr>
        </p15:guide>
        <p15:guide id="42" pos="3691" userDrawn="1">
          <p15:clr>
            <a:srgbClr val="F26B43"/>
          </p15:clr>
        </p15:guide>
        <p15:guide id="43" pos="4054" userDrawn="1">
          <p15:clr>
            <a:srgbClr val="F26B43"/>
          </p15:clr>
        </p15:guide>
        <p15:guide id="44" pos="4235" userDrawn="1">
          <p15:clr>
            <a:srgbClr val="F26B43"/>
          </p15:clr>
        </p15:guide>
        <p15:guide id="45" pos="4598" userDrawn="1">
          <p15:clr>
            <a:srgbClr val="F26B43"/>
          </p15:clr>
        </p15:guide>
        <p15:guide id="46" pos="4779" userDrawn="1">
          <p15:clr>
            <a:srgbClr val="F26B43"/>
          </p15:clr>
        </p15:guide>
        <p15:guide id="47" pos="5165" userDrawn="1">
          <p15:clr>
            <a:srgbClr val="F26B43"/>
          </p15:clr>
        </p15:guide>
        <p15:guide id="48" pos="5346" userDrawn="1">
          <p15:clr>
            <a:srgbClr val="F26B43"/>
          </p15:clr>
        </p15:guide>
        <p15:guide id="49" pos="5709" userDrawn="1">
          <p15:clr>
            <a:srgbClr val="F26B43"/>
          </p15:clr>
        </p15:guide>
        <p15:guide id="50" pos="5891" userDrawn="1">
          <p15:clr>
            <a:srgbClr val="F26B43"/>
          </p15:clr>
        </p15:guide>
        <p15:guide id="51" pos="6254" userDrawn="1">
          <p15:clr>
            <a:srgbClr val="F26B43"/>
          </p15:clr>
        </p15:guide>
        <p15:guide id="52" pos="6435" userDrawn="1">
          <p15:clr>
            <a:srgbClr val="F26B43"/>
          </p15:clr>
        </p15:guide>
        <p15:guide id="53" pos="6798" userDrawn="1">
          <p15:clr>
            <a:srgbClr val="F26B43"/>
          </p15:clr>
        </p15:guide>
        <p15:guide id="54" orient="horz" pos="392" userDrawn="1">
          <p15:clr>
            <a:srgbClr val="F26B43"/>
          </p15:clr>
        </p15:guide>
        <p15:guide id="55" orient="horz" pos="3817" userDrawn="1">
          <p15:clr>
            <a:srgbClr val="F26B43"/>
          </p15:clr>
        </p15:guide>
        <p15:guide id="56" orient="horz" pos="388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microsoft.com/office/2007/relationships/hdphoto" Target="../media/hdphoto1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microsoft.com/office/2007/relationships/hdphoto" Target="../media/hdphoto16.wdp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44.png"/><Relationship Id="rId1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54.png"/><Relationship Id="rId18" Type="http://schemas.openxmlformats.org/officeDocument/2006/relationships/image" Target="../media/image57.png"/><Relationship Id="rId3" Type="http://schemas.openxmlformats.org/officeDocument/2006/relationships/image" Target="../media/image49.png"/><Relationship Id="rId21" Type="http://schemas.microsoft.com/office/2007/relationships/hdphoto" Target="../media/hdphoto25.wdp"/><Relationship Id="rId7" Type="http://schemas.openxmlformats.org/officeDocument/2006/relationships/image" Target="../media/image51.png"/><Relationship Id="rId12" Type="http://schemas.microsoft.com/office/2007/relationships/hdphoto" Target="../media/hdphoto21.wdp"/><Relationship Id="rId17" Type="http://schemas.microsoft.com/office/2007/relationships/hdphoto" Target="../media/hdphoto23.wdp"/><Relationship Id="rId2" Type="http://schemas.openxmlformats.org/officeDocument/2006/relationships/image" Target="../media/image48.png"/><Relationship Id="rId16" Type="http://schemas.openxmlformats.org/officeDocument/2006/relationships/image" Target="../media/image56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5" Type="http://schemas.openxmlformats.org/officeDocument/2006/relationships/image" Target="../media/image55.png"/><Relationship Id="rId10" Type="http://schemas.microsoft.com/office/2007/relationships/hdphoto" Target="../media/hdphoto20.wdp"/><Relationship Id="rId19" Type="http://schemas.microsoft.com/office/2007/relationships/hdphoto" Target="../media/hdphoto24.wdp"/><Relationship Id="rId4" Type="http://schemas.microsoft.com/office/2007/relationships/hdphoto" Target="../media/hdphoto17.wdp"/><Relationship Id="rId9" Type="http://schemas.openxmlformats.org/officeDocument/2006/relationships/image" Target="../media/image52.png"/><Relationship Id="rId14" Type="http://schemas.microsoft.com/office/2007/relationships/hdphoto" Target="../media/hdphoto22.wdp"/><Relationship Id="rId22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9.jp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7.jfif"/><Relationship Id="rId4" Type="http://schemas.openxmlformats.org/officeDocument/2006/relationships/image" Target="../media/image8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1.jpg"/><Relationship Id="rId4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25.png"/><Relationship Id="rId7" Type="http://schemas.openxmlformats.org/officeDocument/2006/relationships/image" Target="../media/image9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26.wdp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mailto:comunica.limpiezaresiduos@madrid.es" TargetMode="External"/><Relationship Id="rId13" Type="http://schemas.openxmlformats.org/officeDocument/2006/relationships/image" Target="../media/image105.png"/><Relationship Id="rId3" Type="http://schemas.openxmlformats.org/officeDocument/2006/relationships/hyperlink" Target="http://www.conerrede.es/" TargetMode="External"/><Relationship Id="rId7" Type="http://schemas.openxmlformats.org/officeDocument/2006/relationships/hyperlink" Target="http://www.remad.es/" TargetMode="External"/><Relationship Id="rId12" Type="http://schemas.openxmlformats.org/officeDocument/2006/relationships/image" Target="../media/image104.svg"/><Relationship Id="rId2" Type="http://schemas.openxmlformats.org/officeDocument/2006/relationships/image" Target="../media/image100.png"/><Relationship Id="rId16" Type="http://schemas.openxmlformats.org/officeDocument/2006/relationships/image" Target="../media/image108.sv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madrid.es/puntoslimpios" TargetMode="External"/><Relationship Id="rId11" Type="http://schemas.openxmlformats.org/officeDocument/2006/relationships/image" Target="../media/image103.png"/><Relationship Id="rId5" Type="http://schemas.openxmlformats.org/officeDocument/2006/relationships/hyperlink" Target="http://www.madrid.es/reciclaje" TargetMode="External"/><Relationship Id="rId15" Type="http://schemas.openxmlformats.org/officeDocument/2006/relationships/image" Target="../media/image107.png"/><Relationship Id="rId10" Type="http://schemas.openxmlformats.org/officeDocument/2006/relationships/image" Target="../media/image102.svg"/><Relationship Id="rId4" Type="http://schemas.openxmlformats.org/officeDocument/2006/relationships/hyperlink" Target="http://www.aciertaconlaorganica.es/" TargetMode="External"/><Relationship Id="rId9" Type="http://schemas.openxmlformats.org/officeDocument/2006/relationships/image" Target="../media/image101.png"/><Relationship Id="rId14" Type="http://schemas.openxmlformats.org/officeDocument/2006/relationships/image" Target="../media/image10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8.wdp"/><Relationship Id="rId18" Type="http://schemas.microsoft.com/office/2007/relationships/hdphoto" Target="../media/hdphoto10.wdp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" Type="http://schemas.openxmlformats.org/officeDocument/2006/relationships/image" Target="../media/image28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microsoft.com/office/2007/relationships/hdphoto" Target="../media/hdphoto7.wdp"/><Relationship Id="rId5" Type="http://schemas.openxmlformats.org/officeDocument/2006/relationships/image" Target="../media/image31.png"/><Relationship Id="rId15" Type="http://schemas.microsoft.com/office/2007/relationships/hdphoto" Target="../media/hdphoto9.wdp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microsoft.com/office/2007/relationships/hdphoto" Target="../media/hdphoto6.wdp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DB40145D-B87B-4B3B-96C2-EF9500685FE9}"/>
              </a:ext>
            </a:extLst>
          </p:cNvPr>
          <p:cNvSpPr/>
          <p:nvPr/>
        </p:nvSpPr>
        <p:spPr>
          <a:xfrm>
            <a:off x="5255948" y="0"/>
            <a:ext cx="6163056" cy="567409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spcBef>
                <a:spcPts val="800"/>
              </a:spcBef>
            </a:pPr>
            <a:endParaRPr lang="es-ES" sz="1400" err="1">
              <a:solidFill>
                <a:schemeClr val="bg1"/>
              </a:solidFill>
            </a:endParaRPr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9891C257-EBD3-48EE-8255-A956019062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32" b="11703"/>
          <a:stretch/>
        </p:blipFill>
        <p:spPr>
          <a:xfrm>
            <a:off x="4199478" y="1428087"/>
            <a:ext cx="6174052" cy="4115202"/>
          </a:xfrm>
          <a:prstGeom prst="rect">
            <a:avLst/>
          </a:prstGeom>
        </p:spPr>
      </p:pic>
      <p:pic>
        <p:nvPicPr>
          <p:cNvPr id="3" name="Imagen 2" descr="Imagen que contiene competencia de atletismo, baloncesto, collar&#10;&#10;Descripción generada automáticamente">
            <a:extLst>
              <a:ext uri="{FF2B5EF4-FFF2-40B4-BE49-F238E27FC236}">
                <a16:creationId xmlns:a16="http://schemas.microsoft.com/office/drawing/2014/main" id="{DAAF6BBF-9B3D-4582-AC7F-0D3912E42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" y="91751"/>
            <a:ext cx="4535424" cy="5548732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C91F71C8-6AA8-4829-8432-8949550B3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102" y="1712246"/>
            <a:ext cx="3577957" cy="2588728"/>
          </a:xfrm>
          <a:prstGeom prst="rect">
            <a:avLst/>
          </a:prstGeo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5F5938D8-7ACE-49E0-A97B-4EF8F0ACDC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28299" y="186104"/>
            <a:ext cx="5515356" cy="1367854"/>
          </a:xfrm>
        </p:spPr>
        <p:txBody>
          <a:bodyPr/>
          <a:lstStyle/>
          <a:p>
            <a:pPr algn="ctr"/>
            <a:r>
              <a:rPr lang="es-E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</a:t>
            </a:r>
            <a:r>
              <a:rPr lang="es-ES" sz="2800" b="0" i="0" cap="all" dirty="0">
                <a:solidFill>
                  <a:srgbClr val="141514"/>
                </a:solidFill>
                <a:effectLst/>
                <a:latin typeface="Bariol Bold" panose="02000506040000020003" pitchFamily="50" charset="0"/>
              </a:rPr>
              <a:t>SESIÓN INFORMATIVA</a:t>
            </a:r>
            <a:endParaRPr lang="es-ES" sz="4000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644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3462EF6-6DF1-40ED-82D2-FD3C594E1D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54699" y="1655235"/>
            <a:ext cx="2930962" cy="493371"/>
          </a:xfrm>
        </p:spPr>
        <p:txBody>
          <a:bodyPr/>
          <a:lstStyle/>
          <a:p>
            <a:pPr algn="ctr"/>
            <a:r>
              <a:rPr lang="es-ES" sz="2800">
                <a:solidFill>
                  <a:srgbClr val="BD764E"/>
                </a:solidFill>
              </a:rPr>
              <a:t>RESIDUOS ORGÁNICOS</a:t>
            </a:r>
          </a:p>
        </p:txBody>
      </p:sp>
      <p:pic>
        <p:nvPicPr>
          <p:cNvPr id="30" name="Imagen 29" descr="Imagen que contiene Icono&#10;&#10;Descripción generada automáticamente">
            <a:extLst>
              <a:ext uri="{FF2B5EF4-FFF2-40B4-BE49-F238E27FC236}">
                <a16:creationId xmlns:a16="http://schemas.microsoft.com/office/drawing/2014/main" id="{D653E610-9677-45D1-A8F1-D25456CE0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0407" y="154716"/>
            <a:ext cx="2345254" cy="1603040"/>
          </a:xfrm>
          <a:prstGeom prst="rect">
            <a:avLst/>
          </a:prstGeom>
        </p:spPr>
      </p:pic>
      <p:pic>
        <p:nvPicPr>
          <p:cNvPr id="15" name="Imagen 14" descr="Imagen que contiene plato, alimentos, huevo, comida&#10;&#10;Descripción generada automáticamente">
            <a:extLst>
              <a:ext uri="{FF2B5EF4-FFF2-40B4-BE49-F238E27FC236}">
                <a16:creationId xmlns:a16="http://schemas.microsoft.com/office/drawing/2014/main" id="{9E899B65-CAF2-CEBA-BB49-C33F3B9690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5" b="97890" l="2500" r="90469">
                        <a14:foregroundMark x1="21094" y1="26495" x2="21094" y2="26495"/>
                        <a14:foregroundMark x1="9063" y1="42087" x2="9063" y2="42087"/>
                        <a14:foregroundMark x1="5000" y1="51700" x2="5000" y2="51700"/>
                        <a14:foregroundMark x1="3828" y1="65885" x2="3828" y2="65885"/>
                        <a14:foregroundMark x1="2656" y1="54162" x2="2656" y2="54162"/>
                        <a14:foregroundMark x1="53750" y1="85463" x2="53750" y2="85463"/>
                        <a14:foregroundMark x1="73203" y1="92849" x2="73203" y2="92849"/>
                        <a14:foregroundMark x1="85000" y1="91090" x2="85000" y2="91090"/>
                        <a14:foregroundMark x1="58047" y1="88277" x2="58047" y2="88277"/>
                        <a14:foregroundMark x1="50234" y1="81477" x2="50234" y2="81477"/>
                        <a14:foregroundMark x1="46953" y1="80774" x2="46953" y2="80774"/>
                        <a14:foregroundMark x1="48594" y1="85815" x2="48594" y2="85815"/>
                        <a14:foregroundMark x1="63984" y1="97890" x2="63984" y2="97890"/>
                        <a14:foregroundMark x1="90469" y1="77608" x2="90469" y2="77608"/>
                        <a14:foregroundMark x1="62578" y1="15123" x2="62578" y2="15123"/>
                        <a14:foregroundMark x1="62813" y1="12309" x2="62813" y2="12309"/>
                        <a14:foregroundMark x1="61875" y1="10785" x2="61875" y2="10785"/>
                        <a14:foregroundMark x1="62109" y1="12661" x2="62109" y2="12661"/>
                        <a14:foregroundMark x1="62344" y1="15826" x2="62344" y2="15826"/>
                        <a14:foregroundMark x1="44531" y1="28957" x2="44531" y2="28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12" y="4101377"/>
            <a:ext cx="1558186" cy="103838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2C92A5A-DFA5-B6B6-EFE7-756EDED4B5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67" b="71333" l="30083" r="50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23334" r="46667" b="23334"/>
          <a:stretch>
            <a:fillRect/>
          </a:stretch>
        </p:blipFill>
        <p:spPr bwMode="auto">
          <a:xfrm>
            <a:off x="5546752" y="1177159"/>
            <a:ext cx="2181301" cy="253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6" descr="Imagen que contiene plátano, tabla, fruta, comida&#10;&#10;Descripción generada automáticamente">
            <a:extLst>
              <a:ext uri="{FF2B5EF4-FFF2-40B4-BE49-F238E27FC236}">
                <a16:creationId xmlns:a16="http://schemas.microsoft.com/office/drawing/2014/main" id="{5ACCF191-0C79-8D40-5D60-368BEAB136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89777" l="7266" r="90000">
                        <a14:foregroundMark x1="8516" y1="53735" x2="8516" y2="53735"/>
                        <a14:foregroundMark x1="7266" y1="56488" x2="7266" y2="56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465" y="1778565"/>
            <a:ext cx="2456080" cy="1464054"/>
          </a:xfrm>
          <a:prstGeom prst="rect">
            <a:avLst/>
          </a:prstGeom>
        </p:spPr>
      </p:pic>
      <p:pic>
        <p:nvPicPr>
          <p:cNvPr id="18" name="Imagen 17" descr="Un plato blanco junto a un tenedor&#10;&#10;Descripción generada automáticamente">
            <a:extLst>
              <a:ext uri="{FF2B5EF4-FFF2-40B4-BE49-F238E27FC236}">
                <a16:creationId xmlns:a16="http://schemas.microsoft.com/office/drawing/2014/main" id="{03D71858-C9B0-98E1-6721-D369EB7EDB6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123" b="89307" l="9219" r="64063">
                        <a14:foregroundMark x1="47734" y1="19806" x2="47734" y2="19806"/>
                        <a14:foregroundMark x1="42109" y1="21021" x2="42109" y2="21021"/>
                        <a14:foregroundMark x1="45547" y1="24544" x2="45547" y2="24544"/>
                        <a14:foregroundMark x1="47891" y1="28797" x2="47891" y2="28797"/>
                        <a14:foregroundMark x1="47891" y1="28797" x2="51484" y2="22357"/>
                        <a14:foregroundMark x1="52109" y1="17011" x2="32702" y2="12052"/>
                        <a14:foregroundMark x1="29328" y1="12394" x2="12819" y2="30102"/>
                        <a14:foregroundMark x1="11954" y1="31901" x2="9688" y2="47023"/>
                        <a14:foregroundMark x1="9688" y1="47023" x2="10313" y2="63913"/>
                        <a14:foregroundMark x1="10313" y1="63913" x2="16328" y2="77764"/>
                        <a14:foregroundMark x1="16328" y1="77764" x2="22921" y2="84299"/>
                        <a14:foregroundMark x1="39922" y1="21993" x2="39922" y2="21993"/>
                        <a14:foregroundMark x1="13169" y1="32204" x2="9453" y2="45930"/>
                        <a14:foregroundMark x1="13828" y1="29769" x2="13428" y2="31249"/>
                        <a14:foregroundMark x1="9453" y1="45930" x2="10938" y2="62576"/>
                        <a14:foregroundMark x1="10938" y1="62576" x2="20234" y2="72904"/>
                        <a14:foregroundMark x1="20234" y1="72904" x2="32500" y2="67801"/>
                        <a14:foregroundMark x1="32500" y1="67801" x2="40703" y2="55286"/>
                        <a14:foregroundMark x1="40703" y1="55286" x2="33906" y2="37424"/>
                        <a14:foregroundMark x1="33906" y1="37424" x2="24375" y2="27582"/>
                        <a14:foregroundMark x1="24375" y1="27582" x2="14219" y2="30377"/>
                        <a14:foregroundMark x1="14219" y1="30377" x2="14219" y2="30377"/>
                        <a14:foregroundMark x1="21797" y1="28554" x2="20234" y2="45808"/>
                        <a14:foregroundMark x1="20234" y1="45808" x2="34453" y2="70595"/>
                        <a14:foregroundMark x1="34453" y1="70595" x2="42109" y2="59417"/>
                        <a14:foregroundMark x1="42109" y1="59417" x2="26016" y2="30012"/>
                        <a14:foregroundMark x1="26016" y1="30012" x2="18984" y2="25152"/>
                        <a14:foregroundMark x1="22969" y1="33779" x2="24219" y2="50911"/>
                        <a14:foregroundMark x1="24219" y1="50911" x2="34063" y2="58566"/>
                        <a14:foregroundMark x1="34063" y1="58566" x2="32266" y2="41677"/>
                        <a14:foregroundMark x1="32266" y1="41677" x2="22969" y2="34143"/>
                        <a14:foregroundMark x1="25781" y1="20170" x2="35859" y2="12272"/>
                        <a14:foregroundMark x1="35859" y1="12272" x2="46328" y2="13123"/>
                        <a14:foregroundMark x1="46328" y1="13123" x2="55078" y2="21993"/>
                        <a14:foregroundMark x1="55078" y1="21993" x2="60469" y2="38639"/>
                        <a14:foregroundMark x1="60469" y1="38639" x2="60703" y2="55286"/>
                        <a14:foregroundMark x1="60703" y1="55286" x2="51094" y2="65614"/>
                        <a14:foregroundMark x1="51094" y1="65614" x2="40313" y2="55043"/>
                        <a14:foregroundMark x1="40313" y1="55043" x2="32031" y2="38882"/>
                        <a14:foregroundMark x1="32031" y1="38882" x2="28438" y2="23208"/>
                        <a14:foregroundMark x1="28438" y1="23208" x2="26406" y2="20413"/>
                        <a14:foregroundMark x1="9219" y1="42527" x2="10234" y2="60753"/>
                        <a14:foregroundMark x1="54297" y1="76306" x2="31719" y2="85905"/>
                        <a14:foregroundMark x1="51875" y1="79344" x2="41719" y2="85541"/>
                        <a14:foregroundMark x1="29590" y1="86790" x2="28750" y2="86877"/>
                        <a14:foregroundMark x1="41719" y1="85541" x2="30654" y2="86681"/>
                        <a14:backgroundMark x1="45078" y1="90887" x2="45078" y2="90887"/>
                        <a14:backgroundMark x1="64688" y1="62940" x2="64688" y2="62940"/>
                        <a14:backgroundMark x1="65625" y1="42770" x2="65625" y2="42770"/>
                        <a14:backgroundMark x1="56250" y1="18591" x2="56250" y2="18591"/>
                        <a14:backgroundMark x1="58281" y1="21993" x2="58281" y2="21993"/>
                        <a14:backgroundMark x1="64453" y1="39368" x2="64453" y2="39368"/>
                        <a14:backgroundMark x1="62422" y1="27217" x2="65625" y2="43378"/>
                        <a14:backgroundMark x1="65625" y1="43378" x2="64531" y2="59903"/>
                        <a14:backgroundMark x1="64531" y1="59903" x2="61641" y2="68894"/>
                        <a14:backgroundMark x1="61094" y1="69137" x2="61094" y2="71567"/>
                        <a14:backgroundMark x1="37734" y1="91738" x2="49688" y2="87120"/>
                        <a14:backgroundMark x1="59688" y1="72904" x2="60469" y2="70717"/>
                        <a14:backgroundMark x1="60703" y1="70352" x2="60234" y2="71567"/>
                        <a14:backgroundMark x1="26797" y1="13973" x2="33125" y2="10814"/>
                        <a14:backgroundMark x1="54922" y1="18591" x2="61641" y2="26002"/>
                        <a14:backgroundMark x1="60859" y1="68894" x2="59844" y2="72296"/>
                        <a14:backgroundMark x1="59453" y1="72539" x2="59297" y2="73755"/>
                        <a14:backgroundMark x1="50703" y1="85905" x2="51484" y2="84083"/>
                        <a14:backgroundMark x1="49688" y1="85298" x2="49688" y2="85298"/>
                        <a14:backgroundMark x1="29141" y1="12394" x2="29141" y2="12394"/>
                        <a14:backgroundMark x1="29375" y1="11422" x2="30391" y2="11422"/>
                        <a14:backgroundMark x1="54453" y1="17618" x2="60234" y2="26002"/>
                        <a14:backgroundMark x1="62422" y1="68530" x2="56641" y2="76914"/>
                        <a14:backgroundMark x1="54688" y1="79344" x2="48516" y2="85298"/>
                        <a14:backgroundMark x1="54337" y1="78272" x2="52215" y2="79976"/>
                        <a14:backgroundMark x1="56484" y1="76549" x2="55003" y2="77738"/>
                        <a14:backgroundMark x1="29018" y1="87505" x2="24375" y2="88335"/>
                        <a14:backgroundMark x1="31953" y1="89307" x2="41563" y2="89307"/>
                        <a14:backgroundMark x1="28984" y1="88092" x2="35156" y2="89915"/>
                        <a14:backgroundMark x1="47656" y1="12637" x2="47656" y2="12637"/>
                        <a14:backgroundMark x1="47656" y1="13244" x2="47656" y2="13244"/>
                        <a14:backgroundMark x1="48906" y1="13852" x2="48906" y2="13852"/>
                        <a14:backgroundMark x1="53438" y1="17011" x2="53438" y2="17011"/>
                        <a14:backgroundMark x1="54453" y1="17861" x2="54453" y2="17861"/>
                        <a14:backgroundMark x1="61797" y1="26853" x2="61797" y2="26853"/>
                        <a14:backgroundMark x1="61016" y1="24058" x2="63828" y2="29648"/>
                        <a14:backgroundMark x1="11797" y1="31227" x2="11953" y2="31227"/>
                        <a14:backgroundMark x1="12344" y1="30620" x2="11563" y2="31227"/>
                        <a14:backgroundMark x1="12578" y1="29648" x2="11953" y2="30012"/>
                        <a14:backgroundMark x1="22188" y1="85784" x2="26719" y2="87728"/>
                        <a14:backgroundMark x1="36094" y1="91130" x2="34141" y2="91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84" t="18049" r="40962" b="15757"/>
          <a:stretch/>
        </p:blipFill>
        <p:spPr>
          <a:xfrm>
            <a:off x="1189214" y="3531960"/>
            <a:ext cx="2037531" cy="1808364"/>
          </a:xfrm>
          <a:prstGeom prst="rect">
            <a:avLst/>
          </a:prstGeom>
        </p:spPr>
      </p:pic>
      <p:pic>
        <p:nvPicPr>
          <p:cNvPr id="19" name="Imagen 18" descr="Imagen que contiene toalla&#10;&#10;Descripción generada automáticamente">
            <a:extLst>
              <a:ext uri="{FF2B5EF4-FFF2-40B4-BE49-F238E27FC236}">
                <a16:creationId xmlns:a16="http://schemas.microsoft.com/office/drawing/2014/main" id="{940AD875-5F1D-D23E-FD47-477B2D5DF5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84" b="93282" l="3099" r="92958">
                        <a14:foregroundMark x1="28732" y1="20413" x2="57465" y2="4910"/>
                        <a14:foregroundMark x1="57465" y1="4910" x2="98028" y2="20930"/>
                        <a14:foregroundMark x1="98028" y1="20930" x2="92394" y2="82687"/>
                        <a14:foregroundMark x1="92394" y1="82687" x2="92113" y2="83463"/>
                        <a14:foregroundMark x1="93239" y1="59948" x2="83099" y2="12920"/>
                        <a14:foregroundMark x1="83099" y1="12920" x2="34648" y2="32041"/>
                        <a14:foregroundMark x1="34648" y1="32041" x2="50423" y2="61240"/>
                        <a14:foregroundMark x1="50423" y1="61240" x2="83380" y2="55814"/>
                        <a14:foregroundMark x1="83380" y1="55814" x2="93239" y2="44444"/>
                        <a14:foregroundMark x1="29296" y1="22997" x2="67042" y2="2584"/>
                        <a14:foregroundMark x1="67042" y1="2584" x2="90141" y2="4910"/>
                        <a14:foregroundMark x1="32113" y1="16021" x2="67887" y2="4393"/>
                        <a14:foregroundMark x1="67887" y1="4393" x2="67887" y2="4393"/>
                        <a14:foregroundMark x1="3099" y1="86047" x2="13239" y2="53230"/>
                        <a14:foregroundMark x1="32113" y1="93282" x2="7887" y2="85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226" y="3942178"/>
            <a:ext cx="1179963" cy="128540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42CEDF3A-D382-0B13-903F-3FF34CBB8E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585" y="342444"/>
            <a:ext cx="3391062" cy="2872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onsejos para reutilizar los posos del café | La Verdad">
            <a:extLst>
              <a:ext uri="{FF2B5EF4-FFF2-40B4-BE49-F238E27FC236}">
                <a16:creationId xmlns:a16="http://schemas.microsoft.com/office/drawing/2014/main" id="{192DD9DA-6978-9797-15E9-39F5D62A2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70" b="96104" l="9936" r="89904">
                        <a14:foregroundMark x1="82532" y1="91688" x2="27885" y2="88831"/>
                        <a14:foregroundMark x1="27885" y1="88831" x2="60417" y2="98701"/>
                        <a14:foregroundMark x1="60417" y1="98701" x2="84295" y2="96104"/>
                        <a14:foregroundMark x1="84295" y1="96104" x2="83013" y2="93247"/>
                        <a14:foregroundMark x1="12179" y1="81299" x2="12179" y2="81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404" y="3331397"/>
            <a:ext cx="2930961" cy="180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872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5B639F81-08B3-4A4B-9B63-9BFBE02544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89268" y="1734903"/>
            <a:ext cx="3084472" cy="523220"/>
          </a:xfrm>
        </p:spPr>
        <p:txBody>
          <a:bodyPr/>
          <a:lstStyle/>
          <a:p>
            <a:r>
              <a:rPr lang="es-ES" sz="2800">
                <a:solidFill>
                  <a:srgbClr val="EE8E10"/>
                </a:solidFill>
              </a:rPr>
              <a:t>RESTO DE RESIDUOS</a:t>
            </a:r>
          </a:p>
        </p:txBody>
      </p:sp>
      <p:pic>
        <p:nvPicPr>
          <p:cNvPr id="28" name="Imagen 27" descr="Icono&#10;&#10;Descripción generada automáticamente">
            <a:extLst>
              <a:ext uri="{FF2B5EF4-FFF2-40B4-BE49-F238E27FC236}">
                <a16:creationId xmlns:a16="http://schemas.microsoft.com/office/drawing/2014/main" id="{496DBA5C-32E7-4D51-A9E5-31F5EFC5F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7049" y="226564"/>
            <a:ext cx="2005501" cy="1508339"/>
          </a:xfrm>
          <a:prstGeom prst="rect">
            <a:avLst/>
          </a:prstGeom>
        </p:spPr>
      </p:pic>
      <p:pic>
        <p:nvPicPr>
          <p:cNvPr id="16" name="Imagen 15" descr="Imagen que contiene interior, gabinete, persona, tabla&#10;&#10;Descripción generada automáticamente">
            <a:extLst>
              <a:ext uri="{FF2B5EF4-FFF2-40B4-BE49-F238E27FC236}">
                <a16:creationId xmlns:a16="http://schemas.microsoft.com/office/drawing/2014/main" id="{6F16B241-5930-0B3C-FCEE-414B790E3D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2" b="86401" l="38047" r="73047">
                        <a14:foregroundMark x1="54375" y1="86401" x2="54375" y2="86401"/>
                        <a14:foregroundMark x1="73047" y1="37397" x2="73047" y2="37397"/>
                        <a14:foregroundMark x1="72813" y1="45604" x2="72813" y2="45604"/>
                        <a14:foregroundMark x1="72813" y1="62603" x2="72813" y2="62603"/>
                        <a14:foregroundMark x1="70234" y1="72216" x2="70234" y2="72216"/>
                        <a14:foregroundMark x1="68828" y1="76202" x2="68828" y2="76202"/>
                        <a14:foregroundMark x1="38047" y1="31067" x2="38047" y2="31067"/>
                        <a14:foregroundMark x1="53438" y1="11841" x2="53438" y2="11841"/>
                        <a14:foregroundMark x1="56719" y1="7620" x2="56719" y2="7620"/>
                        <a14:foregroundMark x1="55781" y1="10082" x2="55781" y2="10082"/>
                        <a14:foregroundMark x1="59375" y1="6565" x2="59375" y2="6565"/>
                        <a14:foregroundMark x1="54141" y1="6565" x2="54141" y2="6565"/>
                        <a14:foregroundMark x1="61719" y1="6565" x2="61719" y2="6565"/>
                        <a14:foregroundMark x1="61250" y1="1172" x2="61250" y2="1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75" t="6703" r="22656" b="6037"/>
          <a:stretch/>
        </p:blipFill>
        <p:spPr>
          <a:xfrm>
            <a:off x="9470328" y="3766462"/>
            <a:ext cx="1420468" cy="1922323"/>
          </a:xfrm>
          <a:prstGeom prst="rect">
            <a:avLst/>
          </a:prstGeom>
        </p:spPr>
      </p:pic>
      <p:pic>
        <p:nvPicPr>
          <p:cNvPr id="4098" name="Picture 2" descr="Convierten colillas de cigarros en bolsas de plástico | Plastics Technology  México">
            <a:extLst>
              <a:ext uri="{FF2B5EF4-FFF2-40B4-BE49-F238E27FC236}">
                <a16:creationId xmlns:a16="http://schemas.microsoft.com/office/drawing/2014/main" id="{7FD9D135-A2EF-76FB-9A57-E314CFFD9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10" b="96764" l="10000" r="90000">
                        <a14:foregroundMark x1="43778" y1="9916" x2="56111" y2="4489"/>
                        <a14:foregroundMark x1="56111" y1="4489" x2="68889" y2="2610"/>
                        <a14:foregroundMark x1="68889" y1="2610" x2="69889" y2="10021"/>
                        <a14:foregroundMark x1="69889" y1="10021" x2="43444" y2="10021"/>
                        <a14:foregroundMark x1="51667" y1="4593" x2="45444" y2="5846"/>
                        <a14:foregroundMark x1="44778" y1="5428" x2="42889" y2="5428"/>
                        <a14:foregroundMark x1="61000" y1="86430" x2="42889" y2="85073"/>
                        <a14:foregroundMark x1="42889" y1="85073" x2="56222" y2="88727"/>
                        <a14:foregroundMark x1="56222" y1="88727" x2="62667" y2="83299"/>
                        <a14:foregroundMark x1="38778" y1="86743" x2="21333" y2="85804"/>
                        <a14:foregroundMark x1="21333" y1="85804" x2="28111" y2="94781"/>
                        <a14:foregroundMark x1="28111" y1="94781" x2="36333" y2="95303"/>
                        <a14:foregroundMark x1="36333" y1="95303" x2="71333" y2="91232"/>
                        <a14:foregroundMark x1="71333" y1="91232" x2="64444" y2="86952"/>
                        <a14:foregroundMark x1="64444" y1="86952" x2="47333" y2="90710"/>
                        <a14:foregroundMark x1="47333" y1="90710" x2="39556" y2="85804"/>
                        <a14:foregroundMark x1="39556" y1="85804" x2="37889" y2="85804"/>
                        <a14:foregroundMark x1="81444" y1="94572" x2="27778" y2="96764"/>
                        <a14:foregroundMark x1="27778" y1="96764" x2="17222" y2="945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120" y="4633858"/>
            <a:ext cx="713764" cy="75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cipiente 2 En 1 Con Válvula Para Microondas Tupper Keeeper Laura 3l con  Ofertas en Carrefour | Las mejores ofertas de Carrefour">
            <a:extLst>
              <a:ext uri="{FF2B5EF4-FFF2-40B4-BE49-F238E27FC236}">
                <a16:creationId xmlns:a16="http://schemas.microsoft.com/office/drawing/2014/main" id="{F63B8982-3710-8C5C-4ED3-88908AB6A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549" r="95490">
                        <a14:foregroundMark x1="9804" y1="36078" x2="4314" y2="46078"/>
                        <a14:foregroundMark x1="4314" y1="46078" x2="9412" y2="36275"/>
                        <a14:foregroundMark x1="9412" y1="36275" x2="9412" y2="36275"/>
                        <a14:foregroundMark x1="5490" y1="35490" x2="3833" y2="46034"/>
                        <a14:foregroundMark x1="4173" y1="46846" x2="6667" y2="39804"/>
                        <a14:foregroundMark x1="6667" y1="39804" x2="6275" y2="36078"/>
                        <a14:foregroundMark x1="3167" y1="47793" x2="3129" y2="47965"/>
                        <a14:foregroundMark x1="5686" y1="36275" x2="3648" y2="45591"/>
                        <a14:foregroundMark x1="3387" y1="45195" x2="4314" y2="37647"/>
                        <a14:foregroundMark x1="3064" y1="47820" x2="3090" y2="47610"/>
                        <a14:foregroundMark x1="90033" y1="59078" x2="93333" y2="49608"/>
                        <a14:foregroundMark x1="88824" y1="62549" x2="89592" y2="60345"/>
                        <a14:foregroundMark x1="97616" y1="43378" x2="99804" y2="40196"/>
                        <a14:foregroundMark x1="93333" y1="49608" x2="94062" y2="48548"/>
                        <a14:foregroundMark x1="99804" y1="40196" x2="93640" y2="32768"/>
                        <a14:foregroundMark x1="91467" y1="35547" x2="90588" y2="41373"/>
                        <a14:foregroundMark x1="92257" y1="63810" x2="92353" y2="65098"/>
                        <a14:foregroundMark x1="90993" y1="46823" x2="92039" y2="60875"/>
                        <a14:foregroundMark x1="90588" y1="41373" x2="90929" y2="45953"/>
                        <a14:foregroundMark x1="92353" y1="65098" x2="92353" y2="65098"/>
                        <a14:foregroundMark x1="95490" y1="35098" x2="93922" y2="34902"/>
                        <a14:backgroundMark x1="4118" y1="50196" x2="1961" y2="48431"/>
                        <a14:backgroundMark x1="5490" y1="50000" x2="2941" y2="47255"/>
                        <a14:backgroundMark x1="92157" y1="31569" x2="94118" y2="32157"/>
                        <a14:backgroundMark x1="91961" y1="30588" x2="93922" y2="32549"/>
                        <a14:backgroundMark x1="98235" y1="43725" x2="94902" y2="49020"/>
                        <a14:backgroundMark x1="91373" y1="63333" x2="92941" y2="62353"/>
                        <a14:backgroundMark x1="91961" y1="61765" x2="93137" y2="61176"/>
                        <a14:backgroundMark x1="93333" y1="65882" x2="92745" y2="63333"/>
                        <a14:backgroundMark x1="92157" y1="60980" x2="91176" y2="61765"/>
                        <a14:backgroundMark x1="92941" y1="65294" x2="92941" y2="64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868" y="1201242"/>
            <a:ext cx="2214563" cy="22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as toallitas húmedas causan problemas medioambientales - Ambientum">
            <a:extLst>
              <a:ext uri="{FF2B5EF4-FFF2-40B4-BE49-F238E27FC236}">
                <a16:creationId xmlns:a16="http://schemas.microsoft.com/office/drawing/2014/main" id="{8877D793-ABF2-73AC-F5BF-3C70860EB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23" b="91270" l="9924" r="97863">
                        <a14:foregroundMark x1="31500" y1="17132" x2="29618" y2="15079"/>
                        <a14:foregroundMark x1="37863" y1="24074" x2="37366" y2="23532"/>
                        <a14:foregroundMark x1="28170" y1="4204" x2="27786" y2="1323"/>
                        <a14:foregroundMark x1="29618" y1="15079" x2="29445" y2="13776"/>
                        <a14:foregroundMark x1="32659" y1="6306" x2="37099" y2="10847"/>
                        <a14:foregroundMark x1="31614" y1="5238" x2="31771" y2="5399"/>
                        <a14:foregroundMark x1="27786" y1="1323" x2="29109" y2="2677"/>
                        <a14:foregroundMark x1="37099" y1="10847" x2="41069" y2="23280"/>
                        <a14:foregroundMark x1="41069" y1="23280" x2="37252" y2="25132"/>
                        <a14:foregroundMark x1="90076" y1="32275" x2="89924" y2="49471"/>
                        <a14:foregroundMark x1="89924" y1="49471" x2="97863" y2="43386"/>
                        <a14:foregroundMark x1="97863" y1="43386" x2="89618" y2="30423"/>
                        <a14:foregroundMark x1="37099" y1="90741" x2="29466" y2="89418"/>
                        <a14:foregroundMark x1="29466" y1="89418" x2="36980" y2="91205"/>
                        <a14:backgroundMark x1="28702" y1="6878" x2="29313" y2="10582"/>
                        <a14:backgroundMark x1="27176" y1="5820" x2="29466" y2="8730"/>
                        <a14:backgroundMark x1="29466" y1="10317" x2="28702" y2="13228"/>
                        <a14:backgroundMark x1="32061" y1="19841" x2="36183" y2="25397"/>
                        <a14:backgroundMark x1="31298" y1="17460" x2="33588" y2="20370"/>
                        <a14:backgroundMark x1="36947" y1="91270" x2="37863" y2="92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48" y="2973151"/>
            <a:ext cx="2135781" cy="123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opa Rota - Banco de fotos e imágenes de stock - iStock">
            <a:extLst>
              <a:ext uri="{FF2B5EF4-FFF2-40B4-BE49-F238E27FC236}">
                <a16:creationId xmlns:a16="http://schemas.microsoft.com/office/drawing/2014/main" id="{D7CB7441-603C-335B-24C4-B0DB0A77A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73" b="89706" l="9739" r="89549">
                        <a14:foregroundMark x1="72447" y1="23203" x2="82898" y2="17974"/>
                        <a14:foregroundMark x1="82898" y1="17974" x2="86223" y2="8987"/>
                        <a14:foregroundMark x1="86223" y1="8987" x2="86223" y2="21895"/>
                        <a14:foregroundMark x1="86223" y1="21895" x2="70546" y2="25327"/>
                        <a14:foregroundMark x1="70546" y1="25327" x2="69359" y2="24510"/>
                        <a14:foregroundMark x1="86461" y1="6373" x2="87886" y2="7026"/>
                        <a14:foregroundMark x1="31773" y1="87347" x2="32304" y2="87418"/>
                        <a14:foregroundMark x1="33065" y1="87131" x2="33424" y2="86995"/>
                        <a14:foregroundMark x1="32304" y1="87418" x2="32562" y2="87321"/>
                        <a14:backgroundMark x1="28979" y1="87092" x2="17577" y2="85784"/>
                        <a14:backgroundMark x1="31829" y1="87418" x2="27553" y2="86601"/>
                        <a14:backgroundMark x1="13777" y1="84967" x2="24228" y2="79739"/>
                        <a14:backgroundMark x1="24228" y1="79739" x2="37292" y2="81373"/>
                        <a14:backgroundMark x1="37292" y1="81373" x2="12827" y2="84804"/>
                        <a14:backgroundMark x1="33254" y1="87418" x2="32304" y2="86928"/>
                        <a14:backgroundMark x1="35154" y1="86111" x2="47031" y2="82516"/>
                        <a14:backgroundMark x1="47031" y1="82516" x2="34442" y2="87582"/>
                        <a14:backgroundMark x1="34442" y1="87582" x2="33967" y2="87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830" y="725146"/>
            <a:ext cx="1925957" cy="279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irita pvc rectangular Caja 100 unidades">
            <a:extLst>
              <a:ext uri="{FF2B5EF4-FFF2-40B4-BE49-F238E27FC236}">
                <a16:creationId xmlns:a16="http://schemas.microsoft.com/office/drawing/2014/main" id="{809142F6-3BDC-81B2-237A-8C2DD1B5A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556" b="89778" l="9778" r="89778">
                        <a14:foregroundMark x1="24017" y1="8000" x2="23111" y2="7556"/>
                        <a14:foregroundMark x1="45778" y1="18667" x2="24017" y2="8000"/>
                        <a14:foregroundMark x1="23933" y1="8000" x2="45333" y2="19556"/>
                        <a14:foregroundMark x1="23111" y1="7556" x2="23933" y2="8000"/>
                        <a14:foregroundMark x1="45333" y1="19556" x2="45778" y2="19556"/>
                        <a14:backgroundMark x1="22222" y1="8000" x2="22222" y2="8000"/>
                        <a14:backgroundMark x1="21778" y1="9778" x2="22222" y2="4444"/>
                        <a14:backgroundMark x1="23111" y1="9333" x2="23111" y2="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910" y="4309375"/>
            <a:ext cx="1411297" cy="141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1A17B3F-0AC1-8DEC-EAD8-039418E350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10743" y="4556439"/>
            <a:ext cx="1498044" cy="917170"/>
          </a:xfrm>
          <a:prstGeom prst="rect">
            <a:avLst/>
          </a:prstGeom>
        </p:spPr>
      </p:pic>
      <p:pic>
        <p:nvPicPr>
          <p:cNvPr id="4112" name="Picture 16" descr="Tapones de corcho sin TCA: Diam, Mytik y Altop - DIAM">
            <a:extLst>
              <a:ext uri="{FF2B5EF4-FFF2-40B4-BE49-F238E27FC236}">
                <a16:creationId xmlns:a16="http://schemas.microsoft.com/office/drawing/2014/main" id="{3EAB648C-5B12-BF3C-DAC7-B041E861D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082" b="97143" l="10000" r="97463">
                        <a14:foregroundMark x1="13433" y1="58367" x2="13284" y2="33061"/>
                        <a14:foregroundMark x1="13284" y1="33061" x2="20149" y2="21633"/>
                        <a14:foregroundMark x1="20149" y1="21633" x2="25477" y2="45107"/>
                        <a14:foregroundMark x1="26682" y1="57572" x2="27761" y2="68980"/>
                        <a14:foregroundMark x1="27761" y1="68980" x2="26680" y2="83470"/>
                        <a14:foregroundMark x1="12765" y1="88183" x2="11194" y2="86531"/>
                        <a14:foregroundMark x1="11194" y1="86531" x2="10149" y2="61633"/>
                        <a14:foregroundMark x1="10149" y1="61633" x2="13582" y2="56735"/>
                        <a14:foregroundMark x1="43284" y1="15918" x2="52087" y2="5177"/>
                        <a14:foregroundMark x1="52151" y1="5451" x2="45522" y2="16327"/>
                        <a14:foregroundMark x1="45522" y1="16327" x2="43433" y2="16735"/>
                        <a14:foregroundMark x1="79696" y1="47851" x2="80149" y2="40000"/>
                        <a14:foregroundMark x1="80149" y1="40000" x2="76716" y2="18776"/>
                        <a14:foregroundMark x1="76716" y1="18776" x2="84776" y2="4082"/>
                        <a14:foregroundMark x1="84776" y1="4082" x2="92388" y2="7347"/>
                        <a14:foregroundMark x1="92388" y1="7347" x2="93306" y2="11761"/>
                        <a14:foregroundMark x1="95962" y1="33695" x2="95723" y2="35445"/>
                        <a14:foregroundMark x1="93433" y1="52245" x2="94627" y2="84082"/>
                        <a14:foregroundMark x1="94627" y1="84082" x2="85529" y2="94698"/>
                        <a14:foregroundMark x1="84478" y1="35510" x2="90597" y2="14286"/>
                        <a14:foregroundMark x1="90597" y1="14286" x2="92810" y2="20019"/>
                        <a14:foregroundMark x1="95499" y1="33794" x2="93591" y2="45714"/>
                        <a14:foregroundMark x1="93304" y1="52864" x2="94328" y2="78776"/>
                        <a14:foregroundMark x1="94328" y1="78776" x2="87761" y2="63673"/>
                        <a14:foregroundMark x1="87761" y1="63673" x2="84478" y2="29796"/>
                        <a14:foregroundMark x1="96866" y1="23156" x2="96866" y2="32245"/>
                        <a14:foregroundMark x1="97164" y1="31020" x2="95821" y2="35918"/>
                        <a14:backgroundMark x1="25672" y1="44898" x2="27463" y2="56735"/>
                        <a14:backgroundMark x1="26567" y1="91020" x2="13731" y2="92245"/>
                        <a14:backgroundMark x1="28209" y1="87347" x2="25821" y2="92245"/>
                        <a14:backgroundMark x1="53284" y1="3265" x2="51642" y2="3265"/>
                        <a14:backgroundMark x1="43134" y1="16735" x2="43134" y2="20816"/>
                        <a14:backgroundMark x1="79403" y1="47755" x2="77463" y2="92245"/>
                        <a14:backgroundMark x1="85970" y1="96735" x2="80896" y2="95102"/>
                        <a14:backgroundMark x1="94179" y1="45714" x2="94179" y2="51837"/>
                        <a14:backgroundMark x1="93731" y1="45306" x2="95672" y2="42449"/>
                        <a14:backgroundMark x1="95522" y1="8571" x2="98209" y2="21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545" y="3377908"/>
            <a:ext cx="2548983" cy="93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Cortar El Pelo Castaño Seco Y Dividir Los Extremos En La Peluquería Con  Fondo Blanco Foto de archivo - Imagen de resto, aislado: 168266774">
            <a:extLst>
              <a:ext uri="{FF2B5EF4-FFF2-40B4-BE49-F238E27FC236}">
                <a16:creationId xmlns:a16="http://schemas.microsoft.com/office/drawing/2014/main" id="{38FCE6B6-0F11-6AE3-729D-1CAEEB251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000" y="4205709"/>
            <a:ext cx="2165289" cy="144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Pala para recoger basura y cepillo barriendo el polvo en el suelo en casa  Fotografía de stock - Alamy">
            <a:extLst>
              <a:ext uri="{FF2B5EF4-FFF2-40B4-BE49-F238E27FC236}">
                <a16:creationId xmlns:a16="http://schemas.microsoft.com/office/drawing/2014/main" id="{9EB67535-17D5-DCCE-801F-307C0A932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07"/>
          <a:stretch/>
        </p:blipFill>
        <p:spPr bwMode="auto">
          <a:xfrm>
            <a:off x="1139238" y="3472420"/>
            <a:ext cx="1902139" cy="234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6">
            <a:extLst>
              <a:ext uri="{FF2B5EF4-FFF2-40B4-BE49-F238E27FC236}">
                <a16:creationId xmlns:a16="http://schemas.microsoft.com/office/drawing/2014/main" id="{BB26E308-67A0-3C27-B016-16A4AED8DCC6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237709" y="453658"/>
            <a:ext cx="3292369" cy="2983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5619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arcador de contenido 16" descr="Un reloj en la calle&#10;&#10;Descripción generada automáticamente con confianza baja">
            <a:extLst>
              <a:ext uri="{FF2B5EF4-FFF2-40B4-BE49-F238E27FC236}">
                <a16:creationId xmlns:a16="http://schemas.microsoft.com/office/drawing/2014/main" id="{97CF6439-1B92-4907-A90A-17B168EF605F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 rotWithShape="1">
          <a:blip r:embed="rId2"/>
          <a:srcRect l="35218" t="21584"/>
          <a:stretch/>
        </p:blipFill>
        <p:spPr>
          <a:xfrm>
            <a:off x="566494" y="2693526"/>
            <a:ext cx="2739371" cy="2486905"/>
          </a:xfr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0898E95A-0284-4D7C-94A4-AEF98CC8D3D3}"/>
              </a:ext>
            </a:extLst>
          </p:cNvPr>
          <p:cNvPicPr>
            <a:picLocks noGrp="1" noChangeAspect="1" noChangeArrowheads="1"/>
          </p:cNvPicPr>
          <p:nvPr>
            <p:ph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261" y="2693526"/>
            <a:ext cx="2608452" cy="245272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Marcador de contenido 11" descr="Imagen que contiene edificio, tren, grande, tabla&#10;&#10;Descripción generada automáticamente">
            <a:extLst>
              <a:ext uri="{FF2B5EF4-FFF2-40B4-BE49-F238E27FC236}">
                <a16:creationId xmlns:a16="http://schemas.microsoft.com/office/drawing/2014/main" id="{488CBFEB-1BC2-47D6-8395-BF1E79366981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 rotWithShape="1">
          <a:blip r:embed="rId4"/>
          <a:srcRect l="7606" t="1" r="10900" b="1219"/>
          <a:stretch/>
        </p:blipFill>
        <p:spPr>
          <a:xfrm>
            <a:off x="7455322" y="2693526"/>
            <a:ext cx="3596054" cy="2452724"/>
          </a:xfr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0E0B5D6-6A4E-4D24-8144-06739F0B51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" sz="2600">
                <a:latin typeface="+mj-lt"/>
              </a:rPr>
              <a:t>Tipos de residuos</a:t>
            </a:r>
          </a:p>
        </p:txBody>
      </p:sp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D6C48BE6-E579-482C-A5BE-3B1A3639F558}"/>
              </a:ext>
            </a:extLst>
          </p:cNvPr>
          <p:cNvSpPr txBox="1">
            <a:spLocks/>
          </p:cNvSpPr>
          <p:nvPr/>
        </p:nvSpPr>
        <p:spPr>
          <a:xfrm>
            <a:off x="548527" y="1105978"/>
            <a:ext cx="4805793" cy="40011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None/>
              <a:defRPr lang="en-US" sz="200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2400" indent="-212400" algn="l" defTabSz="857178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64400" indent="-212400" algn="l" defTabSz="857178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Trebuchet MS" panose="020B0603020202020204" pitchFamily="34" charset="0"/>
              <a:buChar char="−"/>
              <a:defRPr sz="1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4000" indent="-212400" algn="l" defTabSz="857178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30400" algn="l" defTabSz="857178" rtl="0" eaLnBrk="1" latinLnBrk="0" hangingPunct="1">
              <a:lnSpc>
                <a:spcPct val="100000"/>
              </a:lnSpc>
              <a:spcBef>
                <a:spcPts val="300"/>
              </a:spcBef>
              <a:buFont typeface="Trebuchet MS" panose="020B0603020202020204" pitchFamily="34" charset="0"/>
              <a:buChar char="−"/>
              <a:defRPr sz="12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90800" indent="-176400" algn="l" defTabSz="857178" rtl="0" eaLnBrk="1" latinLnBrk="0" hangingPunct="1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56400" indent="-162000" algn="l" defTabSz="857178" rtl="0" eaLnBrk="1" latinLnBrk="0" hangingPunct="1">
              <a:lnSpc>
                <a:spcPct val="100000"/>
              </a:lnSpc>
              <a:spcBef>
                <a:spcPts val="100"/>
              </a:spcBef>
              <a:buFont typeface="Trebuchet MS" panose="020B0603020202020204" pitchFamily="34" charset="0"/>
              <a:buChar char="−"/>
              <a:defRPr sz="105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lang="en-GB" sz="180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27063" indent="-285750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lang="en-GB" sz="160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>
                <a:solidFill>
                  <a:srgbClr val="EE6E66"/>
                </a:solidFill>
              </a:rPr>
              <a:t>RESIDUOS ESPECIALES Y PELIGROSOS</a:t>
            </a:r>
          </a:p>
        </p:txBody>
      </p:sp>
      <p:sp>
        <p:nvSpPr>
          <p:cNvPr id="8" name="14 CuadroTexto">
            <a:extLst>
              <a:ext uri="{FF2B5EF4-FFF2-40B4-BE49-F238E27FC236}">
                <a16:creationId xmlns:a16="http://schemas.microsoft.com/office/drawing/2014/main" id="{0ED5994E-3920-4932-9E36-E348F5F5A14C}"/>
              </a:ext>
            </a:extLst>
          </p:cNvPr>
          <p:cNvSpPr txBox="1"/>
          <p:nvPr/>
        </p:nvSpPr>
        <p:spPr>
          <a:xfrm>
            <a:off x="557108" y="1509040"/>
            <a:ext cx="87948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>
                <a:latin typeface="Bariol Regular" panose="02000506040000020003" pitchFamily="50" charset="0"/>
              </a:rPr>
              <a:t>Residuos que deben ser recogidos por gestores autorizados para darles el tratamiento adecuado.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400">
              <a:latin typeface="Bariol Regular" panose="02000506040000020003" pitchFamily="50" charset="0"/>
            </a:endParaRPr>
          </a:p>
        </p:txBody>
      </p:sp>
      <p:sp>
        <p:nvSpPr>
          <p:cNvPr id="9" name="14 CuadroTexto">
            <a:extLst>
              <a:ext uri="{FF2B5EF4-FFF2-40B4-BE49-F238E27FC236}">
                <a16:creationId xmlns:a16="http://schemas.microsoft.com/office/drawing/2014/main" id="{D8E79B48-0BBA-464B-B3AA-7B5555D16E60}"/>
              </a:ext>
            </a:extLst>
          </p:cNvPr>
          <p:cNvSpPr txBox="1"/>
          <p:nvPr/>
        </p:nvSpPr>
        <p:spPr>
          <a:xfrm>
            <a:off x="509436" y="2050599"/>
            <a:ext cx="287132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b="1">
                <a:latin typeface="Bariol Regular" panose="02000506040000020003" pitchFamily="50" charset="0"/>
              </a:rPr>
              <a:t>CONTENEDORES ESPECIALES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400">
              <a:latin typeface="Bariol Regular" panose="02000506040000020003" pitchFamily="50" charset="0"/>
            </a:endParaRPr>
          </a:p>
        </p:txBody>
      </p:sp>
      <p:sp>
        <p:nvSpPr>
          <p:cNvPr id="10" name="14 CuadroTexto">
            <a:extLst>
              <a:ext uri="{FF2B5EF4-FFF2-40B4-BE49-F238E27FC236}">
                <a16:creationId xmlns:a16="http://schemas.microsoft.com/office/drawing/2014/main" id="{F7E32FF3-DDA8-45BE-AC27-A11E27C8F3FA}"/>
              </a:ext>
            </a:extLst>
          </p:cNvPr>
          <p:cNvSpPr txBox="1"/>
          <p:nvPr/>
        </p:nvSpPr>
        <p:spPr>
          <a:xfrm>
            <a:off x="3961317" y="2084780"/>
            <a:ext cx="287132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b="1">
                <a:latin typeface="Bariol Regular" panose="02000506040000020003" pitchFamily="50" charset="0"/>
              </a:rPr>
              <a:t>SERVICIOS DE RECOGIDA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400">
              <a:latin typeface="Bariol Regular" panose="02000506040000020003" pitchFamily="50" charset="0"/>
            </a:endParaRPr>
          </a:p>
        </p:txBody>
      </p:sp>
      <p:sp>
        <p:nvSpPr>
          <p:cNvPr id="11" name="14 CuadroTexto">
            <a:extLst>
              <a:ext uri="{FF2B5EF4-FFF2-40B4-BE49-F238E27FC236}">
                <a16:creationId xmlns:a16="http://schemas.microsoft.com/office/drawing/2014/main" id="{B8DBDB58-3774-41D2-8441-291B0C8533D0}"/>
              </a:ext>
            </a:extLst>
          </p:cNvPr>
          <p:cNvSpPr txBox="1"/>
          <p:nvPr/>
        </p:nvSpPr>
        <p:spPr>
          <a:xfrm>
            <a:off x="7775557" y="2084780"/>
            <a:ext cx="287132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b="1">
                <a:latin typeface="Bariol Regular" panose="02000506040000020003" pitchFamily="50" charset="0"/>
              </a:rPr>
              <a:t>PUNTOS LIMPIOS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400">
              <a:latin typeface="Bariol Regular" panose="0200050604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514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 descr="Imagen que contiene reloj, dibujo&#10;&#10;Descripción generada automáticamente">
            <a:extLst>
              <a:ext uri="{FF2B5EF4-FFF2-40B4-BE49-F238E27FC236}">
                <a16:creationId xmlns:a16="http://schemas.microsoft.com/office/drawing/2014/main" id="{E9C545EC-D4C2-44FE-AEE7-6EBB5F9664EF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2"/>
          <a:stretch>
            <a:fillRect/>
          </a:stretch>
        </p:blipFill>
        <p:spPr>
          <a:xfrm>
            <a:off x="1466850" y="3466806"/>
            <a:ext cx="404725" cy="1377569"/>
          </a:xfr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99C887-1808-4A1D-B6B7-84BBECFA48C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4306" y="1475868"/>
            <a:ext cx="4805793" cy="400110"/>
          </a:xfrm>
        </p:spPr>
        <p:txBody>
          <a:bodyPr/>
          <a:lstStyle/>
          <a:p>
            <a:r>
              <a:rPr lang="es-ES">
                <a:solidFill>
                  <a:srgbClr val="EE6E66"/>
                </a:solidFill>
              </a:rPr>
              <a:t>Aceite vegetal usado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25E69E72-C707-48EE-B353-1A7D409F51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03210" y="1475867"/>
            <a:ext cx="4807282" cy="400110"/>
          </a:xfrm>
        </p:spPr>
        <p:txBody>
          <a:bodyPr/>
          <a:lstStyle/>
          <a:p>
            <a:r>
              <a:rPr lang="es-ES">
                <a:solidFill>
                  <a:srgbClr val="EE6E66"/>
                </a:solidFill>
              </a:rPr>
              <a:t>Ropa y calzado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19394CA0-AAF4-4220-B4DC-040E792A43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" sz="2600">
                <a:latin typeface="+mj-lt"/>
              </a:rPr>
              <a:t>Contenedores especiales</a:t>
            </a:r>
          </a:p>
        </p:txBody>
      </p:sp>
      <p:sp>
        <p:nvSpPr>
          <p:cNvPr id="12" name="14 CuadroTexto">
            <a:extLst>
              <a:ext uri="{FF2B5EF4-FFF2-40B4-BE49-F238E27FC236}">
                <a16:creationId xmlns:a16="http://schemas.microsoft.com/office/drawing/2014/main" id="{3CC221CB-26E0-4970-B8BC-5925BDAB181F}"/>
              </a:ext>
            </a:extLst>
          </p:cNvPr>
          <p:cNvSpPr txBox="1"/>
          <p:nvPr/>
        </p:nvSpPr>
        <p:spPr>
          <a:xfrm>
            <a:off x="5859463" y="2040630"/>
            <a:ext cx="3372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>
                <a:latin typeface="Bariol Regular" panose="02000506040000020003" pitchFamily="50" charset="0"/>
              </a:rPr>
              <a:t>Contenedores municipales de ropa y calzado identificados con un </a:t>
            </a:r>
            <a:r>
              <a:rPr lang="es-ES" sz="1600" b="1">
                <a:latin typeface="Bariol Regular" panose="02000506040000020003" pitchFamily="50" charset="0"/>
              </a:rPr>
              <a:t>círculo rosa </a:t>
            </a:r>
            <a:r>
              <a:rPr lang="es-ES" sz="1600">
                <a:latin typeface="Bariol Regular" panose="02000506040000020003" pitchFamily="50" charset="0"/>
              </a:rPr>
              <a:t>y ubicados en calle y dependencias o mercadillos municipales. </a:t>
            </a:r>
            <a:endParaRPr lang="es-ES" sz="1400">
              <a:latin typeface="Bariol Regular" panose="02000506040000020003" pitchFamily="50" charset="0"/>
            </a:endParaRPr>
          </a:p>
        </p:txBody>
      </p:sp>
      <p:sp>
        <p:nvSpPr>
          <p:cNvPr id="13" name="14 CuadroTexto">
            <a:extLst>
              <a:ext uri="{FF2B5EF4-FFF2-40B4-BE49-F238E27FC236}">
                <a16:creationId xmlns:a16="http://schemas.microsoft.com/office/drawing/2014/main" id="{2B85B07D-9296-4A53-B396-136FDBFA8291}"/>
              </a:ext>
            </a:extLst>
          </p:cNvPr>
          <p:cNvSpPr txBox="1"/>
          <p:nvPr/>
        </p:nvSpPr>
        <p:spPr>
          <a:xfrm>
            <a:off x="439453" y="2025169"/>
            <a:ext cx="2936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>
                <a:latin typeface="Bariol Regular" panose="02000506040000020003" pitchFamily="50" charset="0"/>
              </a:rPr>
              <a:t>Contenedores municipales de aceite usado identificados con un </a:t>
            </a:r>
            <a:r>
              <a:rPr lang="es-ES" sz="1600" b="1">
                <a:latin typeface="Bariol Regular" panose="02000506040000020003" pitchFamily="50" charset="0"/>
              </a:rPr>
              <a:t>círculo rojo </a:t>
            </a:r>
            <a:r>
              <a:rPr lang="es-ES" sz="1600">
                <a:latin typeface="Bariol Regular" panose="02000506040000020003" pitchFamily="50" charset="0"/>
              </a:rPr>
              <a:t>y ubicados en la calle y mercadillos municipales. </a:t>
            </a:r>
            <a:endParaRPr lang="es-ES" sz="1400">
              <a:latin typeface="Bariol Regular" panose="02000506040000020003" pitchFamily="50" charset="0"/>
            </a:endParaRPr>
          </a:p>
        </p:txBody>
      </p:sp>
      <p:pic>
        <p:nvPicPr>
          <p:cNvPr id="17" name="Imagen 16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634E5733-550B-44AD-8F89-09E345785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038" y="2429479"/>
            <a:ext cx="1978829" cy="2483430"/>
          </a:xfrm>
          <a:prstGeom prst="rect">
            <a:avLst/>
          </a:prstGeom>
        </p:spPr>
      </p:pic>
      <p:pic>
        <p:nvPicPr>
          <p:cNvPr id="19" name="Imagen 18" descr="Un reloj en la calle&#10;&#10;Descripción generada automáticamente con confianza baja">
            <a:extLst>
              <a:ext uri="{FF2B5EF4-FFF2-40B4-BE49-F238E27FC236}">
                <a16:creationId xmlns:a16="http://schemas.microsoft.com/office/drawing/2014/main" id="{447258E3-9137-4F15-A265-C1B49156A2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27" t="25514" r="32403" b="7184"/>
          <a:stretch/>
        </p:blipFill>
        <p:spPr>
          <a:xfrm>
            <a:off x="3437174" y="2452558"/>
            <a:ext cx="1434787" cy="2353726"/>
          </a:xfrm>
          <a:prstGeom prst="rect">
            <a:avLst/>
          </a:prstGeom>
        </p:spPr>
      </p:pic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D8C46102-13A0-45E6-8AB2-20DAD9EC2B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7707" y="3466806"/>
            <a:ext cx="1727626" cy="162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39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8DA7C-BE0C-4676-BE6B-15FEAFE3F7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0840" y="1030129"/>
            <a:ext cx="9416825" cy="2184558"/>
          </a:xfrm>
        </p:spPr>
        <p:txBody>
          <a:bodyPr/>
          <a:lstStyle/>
          <a:p>
            <a:pPr algn="ctr"/>
            <a:r>
              <a:rPr lang="es-ES" sz="6000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¿</a:t>
            </a:r>
            <a:r>
              <a:rPr lang="es-ES" sz="6000" spc="0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CÓMO PODEMOS DISMINUIR O MEJORAR LOS PROBLEMAS QUE GENERAN LOS RESIDUOS? </a:t>
            </a:r>
            <a:endParaRPr lang="en-GB" sz="6000" spc="0" dirty="0">
              <a:solidFill>
                <a:schemeClr val="bg2">
                  <a:lumMod val="1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523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F86D9EF0-F26A-6580-53BF-2363343B0F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9BBEDD5-FBD8-2949-A11A-6547BE2839E7}" type="slidenum">
              <a:rPr lang="en-GB" smtClean="0"/>
              <a:pPr>
                <a:spcAft>
                  <a:spcPts val="600"/>
                </a:spcAft>
              </a:pPr>
              <a:t>15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761B3-12FE-4D83-80AD-BFD1AD54D9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1663" y="622300"/>
            <a:ext cx="4844884" cy="914400"/>
          </a:xfrm>
        </p:spPr>
        <p:txBody>
          <a:bodyPr lIns="0" tIns="45720" rIns="0" bIns="45720">
            <a:normAutofit/>
          </a:bodyPr>
          <a:lstStyle/>
          <a:p>
            <a:pPr marL="10795"/>
            <a:r>
              <a:rPr lang="es-ES" dirty="0"/>
              <a:t>LAS 7 ERRES</a:t>
            </a:r>
          </a:p>
          <a:p>
            <a:pPr marL="10795"/>
            <a:endParaRPr lang="en-GB" dirty="0"/>
          </a:p>
        </p:txBody>
      </p:sp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0F08E22C-77DB-4F8A-857F-0EEB36230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32" b="11703"/>
          <a:stretch/>
        </p:blipFill>
        <p:spPr>
          <a:xfrm>
            <a:off x="2510631" y="1185593"/>
            <a:ext cx="6408737" cy="427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22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6D1D05-CDBB-466F-A2DE-7D87BCE5A2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43225" y="622300"/>
            <a:ext cx="3293362" cy="341313"/>
          </a:xfrm>
        </p:spPr>
        <p:txBody>
          <a:bodyPr/>
          <a:lstStyle/>
          <a:p>
            <a:r>
              <a:rPr lang="es-ES" sz="3200" dirty="0">
                <a:solidFill>
                  <a:schemeClr val="tx1"/>
                </a:solidFill>
                <a:latin typeface="Bariol Regular" panose="02000506040000020003" pitchFamily="50" charset="0"/>
              </a:rPr>
              <a:t>REDUCIR</a:t>
            </a:r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Bariol Regular" panose="02000506040000020003" pitchFamily="50" charset="0"/>
              </a:rPr>
              <a:t>	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7B981C80-8D15-47CE-9E18-4EC36DA8F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14" y="270167"/>
            <a:ext cx="1754871" cy="232525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2CBF619-5C73-460D-8C73-EEB0A4BF3952}"/>
              </a:ext>
            </a:extLst>
          </p:cNvPr>
          <p:cNvSpPr txBox="1"/>
          <p:nvPr/>
        </p:nvSpPr>
        <p:spPr>
          <a:xfrm>
            <a:off x="2860963" y="1228544"/>
            <a:ext cx="70672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b="0" i="0" u="none" strike="noStrike" dirty="0">
                <a:solidFill>
                  <a:srgbClr val="000000"/>
                </a:solidFill>
                <a:effectLst/>
              </a:rPr>
              <a:t>Disminuir la cantidad de productos que consumimos y la de residuos que generamos</a:t>
            </a:r>
            <a:endParaRPr lang="es-ES" sz="2200" dirty="0"/>
          </a:p>
        </p:txBody>
      </p:sp>
      <p:pic>
        <p:nvPicPr>
          <p:cNvPr id="12" name="Imagen 11" descr="Imagen que contiene foto, alimentos, naranja, diferente&#10;&#10;Descripción generada automáticamente">
            <a:extLst>
              <a:ext uri="{FF2B5EF4-FFF2-40B4-BE49-F238E27FC236}">
                <a16:creationId xmlns:a16="http://schemas.microsoft.com/office/drawing/2014/main" id="{DAD824EA-BCB5-4234-9C52-E2344B8EB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68" y="3172808"/>
            <a:ext cx="4474957" cy="2517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ABF8435-F4F6-4F7B-84C1-2D45182E8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3089646"/>
            <a:ext cx="2476500" cy="2600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89846CC-4C74-47D8-A1A3-F9665E8BE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317" y="3276412"/>
            <a:ext cx="4075449" cy="222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37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8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6D1D05-CDBB-466F-A2DE-7D87BCE5A2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43225" y="622300"/>
            <a:ext cx="3293362" cy="341313"/>
          </a:xfrm>
        </p:spPr>
        <p:txBody>
          <a:bodyPr/>
          <a:lstStyle/>
          <a:p>
            <a:r>
              <a:rPr lang="es-ES" sz="3200" dirty="0">
                <a:solidFill>
                  <a:schemeClr val="tx1"/>
                </a:solidFill>
                <a:latin typeface="Bariol Regular" panose="02000506040000020003" pitchFamily="50" charset="0"/>
              </a:rPr>
              <a:t>REUTILIZAR</a:t>
            </a:r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Bariol Regular" panose="02000506040000020003" pitchFamily="50" charset="0"/>
              </a:rPr>
              <a:t>	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2CBF619-5C73-460D-8C73-EEB0A4BF3952}"/>
              </a:ext>
            </a:extLst>
          </p:cNvPr>
          <p:cNvSpPr txBox="1"/>
          <p:nvPr/>
        </p:nvSpPr>
        <p:spPr>
          <a:xfrm>
            <a:off x="2860963" y="1228544"/>
            <a:ext cx="70672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b="0" i="0" u="none" strike="noStrike" dirty="0">
                <a:solidFill>
                  <a:srgbClr val="000000"/>
                </a:solidFill>
                <a:effectLst/>
              </a:rPr>
              <a:t>Volver a utilizar los productos para el mismo uso u otro distinto al que fueron creados y así alargar su vida útil.</a:t>
            </a:r>
            <a:endParaRPr lang="es-ES" sz="2200" dirty="0"/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6CB79E24-76C9-4B3E-8C2A-E8BD74A99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92" y="361980"/>
            <a:ext cx="2608471" cy="226970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387473B-CBB7-4277-BB62-8D659C03EE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" r="11204"/>
          <a:stretch/>
        </p:blipFill>
        <p:spPr bwMode="auto">
          <a:xfrm>
            <a:off x="252492" y="3023636"/>
            <a:ext cx="3929215" cy="2269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0643B21-BAEE-4E4A-8980-A6B89FF81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483" y="2631688"/>
            <a:ext cx="2590800" cy="2886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41FB6B42-17A6-457F-95A6-6ABF6DF5C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3" y="2498338"/>
            <a:ext cx="3486150" cy="3019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353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0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6D1D05-CDBB-466F-A2DE-7D87BCE5A2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43225" y="622300"/>
            <a:ext cx="3293362" cy="341313"/>
          </a:xfrm>
        </p:spPr>
        <p:txBody>
          <a:bodyPr/>
          <a:lstStyle/>
          <a:p>
            <a:r>
              <a:rPr lang="es-ES" sz="3200" dirty="0">
                <a:solidFill>
                  <a:schemeClr val="tx1"/>
                </a:solidFill>
                <a:latin typeface="Bariol Regular" panose="02000506040000020003" pitchFamily="50" charset="0"/>
              </a:rPr>
              <a:t>RECICLAR</a:t>
            </a:r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Bariol Regular" panose="02000506040000020003" pitchFamily="50" charset="0"/>
              </a:rPr>
              <a:t>	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2CBF619-5C73-460D-8C73-EEB0A4BF3952}"/>
              </a:ext>
            </a:extLst>
          </p:cNvPr>
          <p:cNvSpPr txBox="1"/>
          <p:nvPr/>
        </p:nvSpPr>
        <p:spPr>
          <a:xfrm>
            <a:off x="2860963" y="1228544"/>
            <a:ext cx="706726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b="0" i="0" u="none" strike="noStrike" dirty="0">
                <a:solidFill>
                  <a:srgbClr val="000000"/>
                </a:solidFill>
                <a:effectLst/>
              </a:rPr>
              <a:t>Transformar los residuos para que puedan ser utilizados de nuevo como materias primas para la fabricación de otros productos</a:t>
            </a:r>
            <a:endParaRPr lang="es-ES" sz="2200" dirty="0"/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72089DD9-0812-47C1-AE28-C5EDA95E2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43" y="229094"/>
            <a:ext cx="2324813" cy="2614468"/>
          </a:xfrm>
          <a:prstGeom prst="rect">
            <a:avLst/>
          </a:prstGeom>
        </p:spPr>
      </p:pic>
      <p:pic>
        <p:nvPicPr>
          <p:cNvPr id="7" name="Imagen 6" descr="Una captura de pantalla de un celular con texto e imágenes&#10;&#10;Descripción generada automáticamente con confianza baja">
            <a:extLst>
              <a:ext uri="{FF2B5EF4-FFF2-40B4-BE49-F238E27FC236}">
                <a16:creationId xmlns:a16="http://schemas.microsoft.com/office/drawing/2014/main" id="{A6CDA00B-D86C-4EC9-9B41-C276BCF0AA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86" t="10251" r="60084" b="32133"/>
          <a:stretch/>
        </p:blipFill>
        <p:spPr>
          <a:xfrm>
            <a:off x="4174215" y="2736584"/>
            <a:ext cx="3081570" cy="2883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 descr="Una captura de pantalla de un celular con texto e imágenes&#10;&#10;Descripción generada automáticamente con confianza baja">
            <a:extLst>
              <a:ext uri="{FF2B5EF4-FFF2-40B4-BE49-F238E27FC236}">
                <a16:creationId xmlns:a16="http://schemas.microsoft.com/office/drawing/2014/main" id="{CD68C8B4-71C8-4729-B67D-78A5C24A49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76" t="55196" r="16094" b="3813"/>
          <a:stretch/>
        </p:blipFill>
        <p:spPr>
          <a:xfrm>
            <a:off x="304443" y="3108493"/>
            <a:ext cx="3556910" cy="2368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Una captura de pantalla de un celular con texto e imágenes&#10;&#10;Descripción generada automáticamente con confianza baja">
            <a:extLst>
              <a:ext uri="{FF2B5EF4-FFF2-40B4-BE49-F238E27FC236}">
                <a16:creationId xmlns:a16="http://schemas.microsoft.com/office/drawing/2014/main" id="{7ADEDCD8-FC9E-4A46-A13B-2DC0A89DC5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47" t="10129" r="16623" b="48070"/>
          <a:stretch/>
        </p:blipFill>
        <p:spPr>
          <a:xfrm>
            <a:off x="7616084" y="2999932"/>
            <a:ext cx="3471757" cy="2357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556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AB144C66-2021-4EFE-9498-11B90A12F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18" y="397722"/>
            <a:ext cx="2103343" cy="228651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6D1D05-CDBB-466F-A2DE-7D87BCE5A2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43225" y="622300"/>
            <a:ext cx="3293362" cy="341313"/>
          </a:xfrm>
        </p:spPr>
        <p:txBody>
          <a:bodyPr/>
          <a:lstStyle/>
          <a:p>
            <a:r>
              <a:rPr lang="es-ES" sz="3200" dirty="0">
                <a:solidFill>
                  <a:schemeClr val="tx1"/>
                </a:solidFill>
                <a:latin typeface="Bariol Regular" panose="02000506040000020003" pitchFamily="50" charset="0"/>
              </a:rPr>
              <a:t>RECUPERAR</a:t>
            </a:r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Bariol Regular" panose="02000506040000020003" pitchFamily="50" charset="0"/>
              </a:rPr>
              <a:t>	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CBEA90C-E950-4B16-88D1-E72E69E5F3B4}"/>
              </a:ext>
            </a:extLst>
          </p:cNvPr>
          <p:cNvSpPr txBox="1"/>
          <p:nvPr/>
        </p:nvSpPr>
        <p:spPr>
          <a:xfrm>
            <a:off x="2850357" y="1272218"/>
            <a:ext cx="707786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dirty="0">
                <a:effectLst/>
                <a:ea typeface="Times New Roman" panose="02020603050405020304" pitchFamily="18" charset="0"/>
                <a:cs typeface="Heebo Light" pitchFamily="2" charset="-79"/>
              </a:rPr>
              <a:t>Volver a poner en servicio algo que ya se considera inservible, especialmente los materiales usados para someterlos al reciclaje.</a:t>
            </a:r>
            <a:endParaRPr lang="es-ES" sz="2200" dirty="0"/>
          </a:p>
        </p:txBody>
      </p:sp>
      <p:pic>
        <p:nvPicPr>
          <p:cNvPr id="9" name="Imagen 8" descr="Un coche en la calle&#10;&#10;Descripción generada automáticamente con confianza media">
            <a:extLst>
              <a:ext uri="{FF2B5EF4-FFF2-40B4-BE49-F238E27FC236}">
                <a16:creationId xmlns:a16="http://schemas.microsoft.com/office/drawing/2014/main" id="{28C2C9A5-DB9F-434B-AD37-8608151DF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233" y="3326817"/>
            <a:ext cx="3028671" cy="2264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 descr="Imagen que contiene tabla, pequeño, pastel, alimentos&#10;&#10;Descripción generada automáticamente">
            <a:extLst>
              <a:ext uri="{FF2B5EF4-FFF2-40B4-BE49-F238E27FC236}">
                <a16:creationId xmlns:a16="http://schemas.microsoft.com/office/drawing/2014/main" id="{CD3D184B-C0ED-4002-9699-A91B5F79C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18" y="3326817"/>
            <a:ext cx="3796768" cy="2135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86EBD34-88A3-4A23-B503-0B4B93E1E6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89" t="13036" r="14296" b="13036"/>
          <a:stretch/>
        </p:blipFill>
        <p:spPr>
          <a:xfrm>
            <a:off x="4441045" y="3275906"/>
            <a:ext cx="3028671" cy="2227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284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ADCD078C-F641-4FEE-8556-37F7C68A43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826" b="992"/>
          <a:stretch/>
        </p:blipFill>
        <p:spPr>
          <a:xfrm>
            <a:off x="6071256" y="2831124"/>
            <a:ext cx="5358744" cy="281353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761B3-12FE-4D83-80AD-BFD1AD54D9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1168" y="618750"/>
            <a:ext cx="5584512" cy="914400"/>
          </a:xfrm>
        </p:spPr>
        <p:txBody>
          <a:bodyPr lIns="0" tIns="45720" rIns="0" bIns="45720" anchor="t"/>
          <a:lstStyle/>
          <a:p>
            <a:pPr marL="10795"/>
            <a:r>
              <a:rPr lang="es-ES" sz="2600" dirty="0">
                <a:solidFill>
                  <a:schemeClr val="bg2">
                    <a:lumMod val="10000"/>
                  </a:schemeClr>
                </a:solidFill>
                <a:latin typeface="Bariol Bold" panose="02000506040000020003" pitchFamily="50" charset="0"/>
                <a:cs typeface="Calibri"/>
              </a:rPr>
              <a:t>¿cuántos residuos generamos? 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FBDCF34-A964-445E-AFF3-5B5294123017}"/>
              </a:ext>
            </a:extLst>
          </p:cNvPr>
          <p:cNvSpPr txBox="1"/>
          <p:nvPr/>
        </p:nvSpPr>
        <p:spPr>
          <a:xfrm>
            <a:off x="6615600" y="2024668"/>
            <a:ext cx="46737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795"/>
            <a:r>
              <a:rPr lang="es-ES" sz="1800" dirty="0">
                <a:solidFill>
                  <a:schemeClr val="bg2">
                    <a:lumMod val="10000"/>
                  </a:schemeClr>
                </a:solidFill>
                <a:latin typeface="Bariol Regular"/>
                <a:cs typeface="Calibri"/>
              </a:rPr>
              <a:t>¿Creéis que generamos más o menos residuos que antes, que nuestros abuelos o bisabuelos?</a:t>
            </a:r>
            <a:r>
              <a:rPr lang="es-ES" dirty="0">
                <a:solidFill>
                  <a:schemeClr val="bg2">
                    <a:lumMod val="10000"/>
                  </a:schemeClr>
                </a:solidFill>
                <a:latin typeface="Bariol Regular"/>
                <a:cs typeface="Calibri"/>
              </a:rPr>
              <a:t> </a:t>
            </a:r>
            <a:endParaRPr lang="en-GB" dirty="0">
              <a:solidFill>
                <a:schemeClr val="bg2">
                  <a:lumMod val="10000"/>
                </a:schemeClr>
              </a:solidFill>
              <a:latin typeface="Bariol Regular"/>
              <a:cs typeface="Calibri" panose="020F050202020403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4AAD656-1389-4373-A6BC-AABB3E5E538D}"/>
              </a:ext>
            </a:extLst>
          </p:cNvPr>
          <p:cNvSpPr txBox="1"/>
          <p:nvPr/>
        </p:nvSpPr>
        <p:spPr>
          <a:xfrm>
            <a:off x="628407" y="1155102"/>
            <a:ext cx="52310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La basura ha existido desde las primeras civilizaciones hasta las grandes ciudades de hoy en día. </a:t>
            </a:r>
          </a:p>
        </p:txBody>
      </p:sp>
      <p:pic>
        <p:nvPicPr>
          <p:cNvPr id="12" name="Marcador de posición de imagen 10">
            <a:extLst>
              <a:ext uri="{FF2B5EF4-FFF2-40B4-BE49-F238E27FC236}">
                <a16:creationId xmlns:a16="http://schemas.microsoft.com/office/drawing/2014/main" id="{E71EDFBC-6DBF-4C5B-A478-0D7A179C6A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678" y="2160699"/>
            <a:ext cx="5810040" cy="3483963"/>
          </a:xfrm>
          <a:custGeom>
            <a:avLst/>
            <a:gdLst>
              <a:gd name="connsiteX0" fmla="*/ 2808622 w 5724034"/>
              <a:gd name="connsiteY0" fmla="*/ 207 h 3451166"/>
              <a:gd name="connsiteX1" fmla="*/ 4400004 w 5724034"/>
              <a:gd name="connsiteY1" fmla="*/ 607462 h 3451166"/>
              <a:gd name="connsiteX2" fmla="*/ 4745277 w 5724034"/>
              <a:gd name="connsiteY2" fmla="*/ 837612 h 3451166"/>
              <a:gd name="connsiteX3" fmla="*/ 5584627 w 5724034"/>
              <a:gd name="connsiteY3" fmla="*/ 1665805 h 3451166"/>
              <a:gd name="connsiteX4" fmla="*/ 5682689 w 5724034"/>
              <a:gd name="connsiteY4" fmla="*/ 1947596 h 3451166"/>
              <a:gd name="connsiteX5" fmla="*/ 5724034 w 5724034"/>
              <a:gd name="connsiteY5" fmla="*/ 2133764 h 3451166"/>
              <a:gd name="connsiteX6" fmla="*/ 5724034 w 5724034"/>
              <a:gd name="connsiteY6" fmla="*/ 3254784 h 3451166"/>
              <a:gd name="connsiteX7" fmla="*/ 5682668 w 5724034"/>
              <a:gd name="connsiteY7" fmla="*/ 3451166 h 3451166"/>
              <a:gd name="connsiteX8" fmla="*/ 3398 w 5724034"/>
              <a:gd name="connsiteY8" fmla="*/ 3451166 h 3451166"/>
              <a:gd name="connsiteX9" fmla="*/ 0 w 5724034"/>
              <a:gd name="connsiteY9" fmla="*/ 3332475 h 3451166"/>
              <a:gd name="connsiteX10" fmla="*/ 51930 w 5724034"/>
              <a:gd name="connsiteY10" fmla="*/ 2960389 h 3451166"/>
              <a:gd name="connsiteX11" fmla="*/ 562146 w 5724034"/>
              <a:gd name="connsiteY11" fmla="*/ 1816544 h 3451166"/>
              <a:gd name="connsiteX12" fmla="*/ 683754 w 5724034"/>
              <a:gd name="connsiteY12" fmla="*/ 1587775 h 3451166"/>
              <a:gd name="connsiteX13" fmla="*/ 1883792 w 5724034"/>
              <a:gd name="connsiteY13" fmla="*/ 191878 h 3451166"/>
              <a:gd name="connsiteX14" fmla="*/ 2808622 w 5724034"/>
              <a:gd name="connsiteY14" fmla="*/ 207 h 345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24034" h="3451166">
                <a:moveTo>
                  <a:pt x="2808622" y="207"/>
                </a:moveTo>
                <a:cubicBezTo>
                  <a:pt x="3316039" y="7471"/>
                  <a:pt x="3825452" y="206405"/>
                  <a:pt x="4400004" y="607462"/>
                </a:cubicBezTo>
                <a:cubicBezTo>
                  <a:pt x="4520314" y="691458"/>
                  <a:pt x="4634691" y="765791"/>
                  <a:pt x="4745277" y="837612"/>
                </a:cubicBezTo>
                <a:cubicBezTo>
                  <a:pt x="5203686" y="1135457"/>
                  <a:pt x="5430786" y="1295036"/>
                  <a:pt x="5584627" y="1665805"/>
                </a:cubicBezTo>
                <a:cubicBezTo>
                  <a:pt x="5622816" y="1757843"/>
                  <a:pt x="5655511" y="1851832"/>
                  <a:pt x="5682689" y="1947596"/>
                </a:cubicBezTo>
                <a:lnTo>
                  <a:pt x="5724034" y="2133764"/>
                </a:lnTo>
                <a:lnTo>
                  <a:pt x="5724034" y="3254784"/>
                </a:lnTo>
                <a:lnTo>
                  <a:pt x="5682668" y="3451166"/>
                </a:lnTo>
                <a:lnTo>
                  <a:pt x="3398" y="3451166"/>
                </a:lnTo>
                <a:lnTo>
                  <a:pt x="0" y="3332475"/>
                </a:lnTo>
                <a:cubicBezTo>
                  <a:pt x="1789" y="3212109"/>
                  <a:pt x="19193" y="3089357"/>
                  <a:pt x="51930" y="2960389"/>
                </a:cubicBezTo>
                <a:cubicBezTo>
                  <a:pt x="143234" y="2600640"/>
                  <a:pt x="346682" y="2219774"/>
                  <a:pt x="562146" y="1816544"/>
                </a:cubicBezTo>
                <a:cubicBezTo>
                  <a:pt x="601922" y="1742209"/>
                  <a:pt x="642967" y="1665303"/>
                  <a:pt x="683754" y="1587775"/>
                </a:cubicBezTo>
                <a:cubicBezTo>
                  <a:pt x="1048876" y="893902"/>
                  <a:pt x="1329611" y="421821"/>
                  <a:pt x="1883792" y="191878"/>
                </a:cubicBezTo>
                <a:cubicBezTo>
                  <a:pt x="2200442" y="60492"/>
                  <a:pt x="2504173" y="-4151"/>
                  <a:pt x="2808622" y="20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58158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9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6D1D05-CDBB-466F-A2DE-7D87BCE5A2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48317" y="642111"/>
            <a:ext cx="3293362" cy="341313"/>
          </a:xfrm>
        </p:spPr>
        <p:txBody>
          <a:bodyPr/>
          <a:lstStyle/>
          <a:p>
            <a:r>
              <a:rPr lang="es-ES" sz="3200" dirty="0">
                <a:solidFill>
                  <a:schemeClr val="tx1"/>
                </a:solidFill>
                <a:latin typeface="Bariol Regular" panose="02000506040000020003" pitchFamily="50" charset="0"/>
              </a:rPr>
              <a:t>REPARAR</a:t>
            </a:r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Bariol Regular" panose="02000506040000020003" pitchFamily="50" charset="0"/>
              </a:rPr>
              <a:t>	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CBEA90C-E950-4B16-88D1-E72E69E5F3B4}"/>
              </a:ext>
            </a:extLst>
          </p:cNvPr>
          <p:cNvSpPr txBox="1"/>
          <p:nvPr/>
        </p:nvSpPr>
        <p:spPr>
          <a:xfrm>
            <a:off x="2576427" y="1256530"/>
            <a:ext cx="735179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dirty="0">
                <a:effectLst/>
                <a:ea typeface="Times New Roman" panose="02020603050405020304" pitchFamily="18" charset="0"/>
                <a:cs typeface="Heebo Light" pitchFamily="2" charset="-79"/>
              </a:rPr>
              <a:t>Hacer los cambios necesarios en un objeto para que vuelva a desarrollar su función original evitando que se convierta en residuo. </a:t>
            </a:r>
          </a:p>
        </p:txBody>
      </p:sp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7510428F-540F-4A3A-A5B9-635559BC3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44" y="541856"/>
            <a:ext cx="1705494" cy="2273992"/>
          </a:xfrm>
          <a:prstGeom prst="rect">
            <a:avLst/>
          </a:prstGeom>
        </p:spPr>
      </p:pic>
      <p:pic>
        <p:nvPicPr>
          <p:cNvPr id="11" name="Imagen 10" descr="Un celular encima de una mesa&#10;&#10;Descripción generada automáticamente con confianza media">
            <a:extLst>
              <a:ext uri="{FF2B5EF4-FFF2-40B4-BE49-F238E27FC236}">
                <a16:creationId xmlns:a16="http://schemas.microsoft.com/office/drawing/2014/main" id="{C372219D-AF01-4D46-AF00-CA6A1893F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86" y="3283597"/>
            <a:ext cx="3516582" cy="2173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 descr="La cara de un oso de peluche&#10;&#10;Descripción generada automáticamente con confianza baja">
            <a:extLst>
              <a:ext uri="{FF2B5EF4-FFF2-40B4-BE49-F238E27FC236}">
                <a16:creationId xmlns:a16="http://schemas.microsoft.com/office/drawing/2014/main" id="{BC55F90A-8268-4E08-8716-A24213662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9956" y="3333104"/>
            <a:ext cx="2856452" cy="2142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 descr="Bicicleta recargada en la pared&#10;&#10;Descripción generada automáticamente con confianza media">
            <a:extLst>
              <a:ext uri="{FF2B5EF4-FFF2-40B4-BE49-F238E27FC236}">
                <a16:creationId xmlns:a16="http://schemas.microsoft.com/office/drawing/2014/main" id="{3FDF33C9-C93A-4326-9F98-D874E88D1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5178" y="3333104"/>
            <a:ext cx="3213223" cy="2143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040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E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6D1D05-CDBB-466F-A2DE-7D87BCE5A2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30445" y="600835"/>
            <a:ext cx="3293362" cy="341313"/>
          </a:xfrm>
        </p:spPr>
        <p:txBody>
          <a:bodyPr/>
          <a:lstStyle/>
          <a:p>
            <a:r>
              <a:rPr lang="es-ES" sz="3200" dirty="0">
                <a:solidFill>
                  <a:schemeClr val="tx1"/>
                </a:solidFill>
                <a:latin typeface="Bariol Regular" panose="02000506040000020003" pitchFamily="50" charset="0"/>
              </a:rPr>
              <a:t>REDISEÑAR</a:t>
            </a:r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Bariol Regular" panose="02000506040000020003" pitchFamily="50" charset="0"/>
              </a:rPr>
              <a:t>	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CBEA90C-E950-4B16-88D1-E72E69E5F3B4}"/>
              </a:ext>
            </a:extLst>
          </p:cNvPr>
          <p:cNvSpPr txBox="1"/>
          <p:nvPr/>
        </p:nvSpPr>
        <p:spPr>
          <a:xfrm>
            <a:off x="2470151" y="1242435"/>
            <a:ext cx="74580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dirty="0">
                <a:cs typeface="Heebo Light" pitchFamily="2" charset="-79"/>
              </a:rPr>
              <a:t>Mejorar el diseño de productos teniendo en cuenta tanto criterios ambientales como funcionales. </a:t>
            </a:r>
          </a:p>
        </p:txBody>
      </p:sp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63BF3472-9B71-43D0-9713-C86386BD7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20" y="599356"/>
            <a:ext cx="1926710" cy="2129677"/>
          </a:xfrm>
          <a:prstGeom prst="rect">
            <a:avLst/>
          </a:prstGeom>
        </p:spPr>
      </p:pic>
      <p:pic>
        <p:nvPicPr>
          <p:cNvPr id="3" name="Imagen 2" descr="Bombillas LED&#10;">
            <a:extLst>
              <a:ext uri="{FF2B5EF4-FFF2-40B4-BE49-F238E27FC236}">
                <a16:creationId xmlns:a16="http://schemas.microsoft.com/office/drawing/2014/main" id="{A1A76DFC-21DE-461F-BB2E-D042C446A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89190" y="2926320"/>
            <a:ext cx="2022708" cy="3035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interior, par, cerca, tabla&#10;&#10;Descripción generada automáticamente">
            <a:extLst>
              <a:ext uri="{FF2B5EF4-FFF2-40B4-BE49-F238E27FC236}">
                <a16:creationId xmlns:a16="http://schemas.microsoft.com/office/drawing/2014/main" id="{46282F89-2B0F-4DDD-B0DD-FC72E19BC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814" y="3469090"/>
            <a:ext cx="2921486" cy="1949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E7298700-DD9C-4CBF-BADD-873A43C7A87F}"/>
              </a:ext>
            </a:extLst>
          </p:cNvPr>
          <p:cNvCxnSpPr>
            <a:cxnSpLocks/>
          </p:cNvCxnSpPr>
          <p:nvPr/>
        </p:nvCxnSpPr>
        <p:spPr>
          <a:xfrm>
            <a:off x="7200900" y="4324350"/>
            <a:ext cx="10382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 descr="Calendario&#10;&#10;Descripción generada automáticamente">
            <a:extLst>
              <a:ext uri="{FF2B5EF4-FFF2-40B4-BE49-F238E27FC236}">
                <a16:creationId xmlns:a16="http://schemas.microsoft.com/office/drawing/2014/main" id="{849733D8-A667-4C51-8B69-EB74810C55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38" b="37361"/>
          <a:stretch/>
        </p:blipFill>
        <p:spPr>
          <a:xfrm>
            <a:off x="8362949" y="3636755"/>
            <a:ext cx="2756970" cy="1375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593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8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6D1D05-CDBB-466F-A2DE-7D87BCE5A2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43225" y="501729"/>
            <a:ext cx="3293362" cy="341313"/>
          </a:xfrm>
        </p:spPr>
        <p:txBody>
          <a:bodyPr/>
          <a:lstStyle/>
          <a:p>
            <a:r>
              <a:rPr lang="es-ES" sz="3200" dirty="0">
                <a:solidFill>
                  <a:schemeClr val="tx1"/>
                </a:solidFill>
                <a:latin typeface="Bariol Regular" panose="02000506040000020003" pitchFamily="50" charset="0"/>
              </a:rPr>
              <a:t>RENOVAR</a:t>
            </a:r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Bariol Regular" panose="02000506040000020003" pitchFamily="50" charset="0"/>
              </a:rPr>
              <a:t>	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CBEA90C-E950-4B16-88D1-E72E69E5F3B4}"/>
              </a:ext>
            </a:extLst>
          </p:cNvPr>
          <p:cNvSpPr txBox="1"/>
          <p:nvPr/>
        </p:nvSpPr>
        <p:spPr>
          <a:xfrm>
            <a:off x="2884642" y="1209478"/>
            <a:ext cx="710216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b="0" i="0" u="none" strike="noStrike" dirty="0">
                <a:solidFill>
                  <a:srgbClr val="000000"/>
                </a:solidFill>
                <a:effectLst/>
              </a:rPr>
              <a:t>Pensar en las posibilidades de actualizar determinados objetos para volver a usarlos con la función para la que fueron creados o buscarle un nuevo uso. </a:t>
            </a:r>
            <a:endParaRPr lang="es-ES" sz="2200" dirty="0">
              <a:cs typeface="Heebo Light" pitchFamily="2" charset="-79"/>
            </a:endParaRPr>
          </a:p>
        </p:txBody>
      </p:sp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91024EF4-85C5-4118-952D-4D1F00E6E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80" y="389350"/>
            <a:ext cx="1916099" cy="2550102"/>
          </a:xfrm>
          <a:prstGeom prst="rect">
            <a:avLst/>
          </a:prstGeom>
        </p:spPr>
      </p:pic>
      <p:pic>
        <p:nvPicPr>
          <p:cNvPr id="11" name="Imagen 10" descr="Imagen que contiene persona, tabla, interior, hombre&#10;&#10;Descripción generada automáticamente">
            <a:extLst>
              <a:ext uri="{FF2B5EF4-FFF2-40B4-BE49-F238E27FC236}">
                <a16:creationId xmlns:a16="http://schemas.microsoft.com/office/drawing/2014/main" id="{2B005C32-504F-4FA0-8CA4-28D6B269AA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335"/>
          <a:stretch/>
        </p:blipFill>
        <p:spPr>
          <a:xfrm>
            <a:off x="734876" y="3489923"/>
            <a:ext cx="3033811" cy="1820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B9AE373-EB1A-4430-90D4-20FB77A9A8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8" b="10355"/>
          <a:stretch/>
        </p:blipFill>
        <p:spPr bwMode="auto">
          <a:xfrm>
            <a:off x="8380413" y="3297357"/>
            <a:ext cx="1943100" cy="2013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 descr="Una maleta de viaje&#10;&#10;Descripción generada automáticamente con confianza baja">
            <a:extLst>
              <a:ext uri="{FF2B5EF4-FFF2-40B4-BE49-F238E27FC236}">
                <a16:creationId xmlns:a16="http://schemas.microsoft.com/office/drawing/2014/main" id="{B5206C33-9A80-4F0F-8AC0-31371FCD2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874" y="3489923"/>
            <a:ext cx="2567178" cy="1925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148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6D1D05-CDBB-466F-A2DE-7D87BCE5A2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447482" y="758691"/>
            <a:ext cx="3293362" cy="341313"/>
          </a:xfrm>
        </p:spPr>
        <p:txBody>
          <a:bodyPr/>
          <a:lstStyle/>
          <a:p>
            <a:r>
              <a:rPr lang="es-ES" sz="3200" dirty="0">
                <a:solidFill>
                  <a:schemeClr val="tx1"/>
                </a:solidFill>
                <a:latin typeface="Bariol Regular" panose="02000506040000020003" pitchFamily="50" charset="0"/>
              </a:rPr>
              <a:t>RESPETAR</a:t>
            </a:r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Bariol Regular" panose="02000506040000020003" pitchFamily="50" charset="0"/>
              </a:rPr>
              <a:t>	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CBEA90C-E950-4B16-88D1-E72E69E5F3B4}"/>
              </a:ext>
            </a:extLst>
          </p:cNvPr>
          <p:cNvSpPr txBox="1"/>
          <p:nvPr/>
        </p:nvSpPr>
        <p:spPr>
          <a:xfrm>
            <a:off x="2338388" y="1394810"/>
            <a:ext cx="771864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dirty="0">
                <a:ea typeface="Times New Roman" panose="02020603050405020304" pitchFamily="18" charset="0"/>
                <a:cs typeface="Heebo Light" pitchFamily="2" charset="-79"/>
              </a:rPr>
              <a:t>Cumplir las normas de convivencia y colaborar en la gestión de los residuos y el mantenimiento de la limpieza para lograr una ciudad más limpia y sostenible. </a:t>
            </a:r>
            <a:endParaRPr lang="es-ES" sz="2200" dirty="0"/>
          </a:p>
        </p:txBody>
      </p:sp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CA6C9850-979D-494E-AC5A-998BBC1D1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89" y="363594"/>
            <a:ext cx="1819895" cy="2267821"/>
          </a:xfrm>
          <a:prstGeom prst="rect">
            <a:avLst/>
          </a:prstGeom>
        </p:spPr>
      </p:pic>
      <p:pic>
        <p:nvPicPr>
          <p:cNvPr id="11" name="Imagen 10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72078270-E647-46EE-A693-6473D17DDF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83"/>
          <a:stretch/>
        </p:blipFill>
        <p:spPr>
          <a:xfrm>
            <a:off x="1818969" y="3254015"/>
            <a:ext cx="7462684" cy="2242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127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8DA7C-BE0C-4676-BE6B-15FEAFE3F7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9667" y="2003522"/>
            <a:ext cx="8404102" cy="2184558"/>
          </a:xfrm>
        </p:spPr>
        <p:txBody>
          <a:bodyPr/>
          <a:lstStyle/>
          <a:p>
            <a:pPr algn="ctr"/>
            <a:r>
              <a:rPr lang="es-ES" sz="6000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B U E N  A S      P R Á C T I C A S     E N    LA   O F I C I  N A</a:t>
            </a:r>
            <a:endParaRPr lang="en-GB" sz="6000" spc="0" dirty="0">
              <a:solidFill>
                <a:schemeClr val="bg2">
                  <a:lumMod val="1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52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3A6DD3C-36A5-4AF0-B2D7-AF112F447144}"/>
              </a:ext>
            </a:extLst>
          </p:cNvPr>
          <p:cNvSpPr txBox="1"/>
          <p:nvPr/>
        </p:nvSpPr>
        <p:spPr>
          <a:xfrm>
            <a:off x="343574" y="2012209"/>
            <a:ext cx="52310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s-ES" b="1" dirty="0"/>
              <a:t>Papel y cartón</a:t>
            </a:r>
          </a:p>
          <a:p>
            <a:endParaRPr lang="es-ES" dirty="0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02785286-671D-4E73-A90A-BB70188F7923}"/>
              </a:ext>
            </a:extLst>
          </p:cNvPr>
          <p:cNvSpPr txBox="1"/>
          <p:nvPr/>
        </p:nvSpPr>
        <p:spPr>
          <a:xfrm>
            <a:off x="343574" y="462042"/>
            <a:ext cx="4948379" cy="4866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5725" tIns="42863" rIns="85725" bIns="4286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 cap="all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Residuos</a:t>
            </a:r>
            <a:r>
              <a:rPr lang="en-US" sz="2600" cap="all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que se </a:t>
            </a:r>
            <a:r>
              <a:rPr lang="en-US" sz="2600" cap="all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generan</a:t>
            </a:r>
            <a:endParaRPr lang="en-US" sz="2600" cap="all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A08852A-8521-4EA2-9AD4-90FFED9E8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7621" y="1018918"/>
            <a:ext cx="1673722" cy="137574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3A374DF-8189-42FE-9AA0-2B21DC66DF9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5895" y="1044256"/>
            <a:ext cx="1511413" cy="1309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 descr="Forma, Polígono&#10;&#10;Descripción generada automáticamente">
            <a:extLst>
              <a:ext uri="{FF2B5EF4-FFF2-40B4-BE49-F238E27FC236}">
                <a16:creationId xmlns:a16="http://schemas.microsoft.com/office/drawing/2014/main" id="{D8F80BD4-8E18-415D-897F-886DC1254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874" y="966442"/>
            <a:ext cx="1951407" cy="1387144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BEE8A058-5E97-411C-B1C4-3FFAD3B0D161}"/>
              </a:ext>
            </a:extLst>
          </p:cNvPr>
          <p:cNvSpPr txBox="1"/>
          <p:nvPr/>
        </p:nvSpPr>
        <p:spPr>
          <a:xfrm>
            <a:off x="343574" y="3214687"/>
            <a:ext cx="52310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s-ES" b="1" dirty="0"/>
              <a:t>Residuos peligrosos</a:t>
            </a:r>
            <a:r>
              <a:rPr lang="es-ES" dirty="0"/>
              <a:t>: tóner, cartuchos de </a:t>
            </a:r>
          </a:p>
          <a:p>
            <a:r>
              <a:rPr lang="es-ES" dirty="0"/>
              <a:t>Impresora, pilas, tubos fluorescentes, equipos </a:t>
            </a:r>
          </a:p>
          <a:p>
            <a:r>
              <a:rPr lang="es-ES" dirty="0"/>
              <a:t>Electrónicos viejos…</a:t>
            </a:r>
          </a:p>
        </p:txBody>
      </p:sp>
      <p:pic>
        <p:nvPicPr>
          <p:cNvPr id="20" name="Imagen 19" descr="Imagen de la pantalla de un celular con texto e imágenes&#10;&#10;Descripción generada automáticamente con confianza baja">
            <a:extLst>
              <a:ext uri="{FF2B5EF4-FFF2-40B4-BE49-F238E27FC236}">
                <a16:creationId xmlns:a16="http://schemas.microsoft.com/office/drawing/2014/main" id="{F1571D8B-5D24-41D1-A99F-E77C59623C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44" t="31330" r="17649" b="16806"/>
          <a:stretch/>
        </p:blipFill>
        <p:spPr>
          <a:xfrm rot="20005082">
            <a:off x="5106446" y="2784975"/>
            <a:ext cx="2738262" cy="1228759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4576214-3376-44DA-93E5-59CA2495BB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6083" y="4539603"/>
            <a:ext cx="947005" cy="92333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41F684F8-5C96-42A5-B9E5-E831C7561C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1715" y="3849477"/>
            <a:ext cx="894564" cy="937023"/>
          </a:xfrm>
          <a:prstGeom prst="rect">
            <a:avLst/>
          </a:prstGeom>
        </p:spPr>
      </p:pic>
      <p:pic>
        <p:nvPicPr>
          <p:cNvPr id="27" name="Marcador de contenido 11" descr="Imagen que contiene edificio, tren, grande, tabla&#10;&#10;Descripción generada automáticamente">
            <a:extLst>
              <a:ext uri="{FF2B5EF4-FFF2-40B4-BE49-F238E27FC236}">
                <a16:creationId xmlns:a16="http://schemas.microsoft.com/office/drawing/2014/main" id="{DE7B953C-866F-471B-9823-00E565DFCD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606" t="1" r="10900" b="1219"/>
          <a:stretch/>
        </p:blipFill>
        <p:spPr>
          <a:xfrm>
            <a:off x="8571600" y="2861187"/>
            <a:ext cx="2460805" cy="1678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26805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3A6DD3C-36A5-4AF0-B2D7-AF112F447144}"/>
              </a:ext>
            </a:extLst>
          </p:cNvPr>
          <p:cNvSpPr txBox="1"/>
          <p:nvPr/>
        </p:nvSpPr>
        <p:spPr>
          <a:xfrm>
            <a:off x="323607" y="1902354"/>
            <a:ext cx="52310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- El </a:t>
            </a:r>
            <a:r>
              <a:rPr lang="es-ES" b="1" u="sng" dirty="0"/>
              <a:t>papel</a:t>
            </a:r>
            <a:r>
              <a:rPr lang="es-ES" dirty="0"/>
              <a:t> es el 90% de los residuos de una oficina: planificando y usando sólo el que necesitemos.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02785286-671D-4E73-A90A-BB70188F7923}"/>
              </a:ext>
            </a:extLst>
          </p:cNvPr>
          <p:cNvSpPr txBox="1"/>
          <p:nvPr/>
        </p:nvSpPr>
        <p:spPr>
          <a:xfrm>
            <a:off x="1137789" y="860892"/>
            <a:ext cx="3857625" cy="6059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5725" tIns="42863" rIns="85725" bIns="4286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 cap="all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EJEMPLOS</a:t>
            </a:r>
            <a:r>
              <a:rPr lang="en-US" sz="3375" dirty="0">
                <a:latin typeface="Calibri"/>
                <a:cs typeface="Calibri"/>
              </a:rPr>
              <a:t> </a:t>
            </a:r>
            <a:r>
              <a:rPr lang="en-US" sz="2600" cap="all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REDUCIR</a:t>
            </a:r>
          </a:p>
        </p:txBody>
      </p:sp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6570AA32-6D42-43F4-A43C-C4BF0976D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97" y="391686"/>
            <a:ext cx="777040" cy="1029600"/>
          </a:xfrm>
          <a:prstGeom prst="rect">
            <a:avLst/>
          </a:prstGeom>
        </p:spPr>
      </p:pic>
      <p:pic>
        <p:nvPicPr>
          <p:cNvPr id="9" name="Imagen 8" descr="Una mesa de madera&#10;&#10;Descripción generada automáticamente con confianza baja">
            <a:extLst>
              <a:ext uri="{FF2B5EF4-FFF2-40B4-BE49-F238E27FC236}">
                <a16:creationId xmlns:a16="http://schemas.microsoft.com/office/drawing/2014/main" id="{07E8CCE3-BF98-49C0-B02F-CBD6B7D9E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8685" y="0"/>
            <a:ext cx="3071315" cy="204674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C87DE8B-A869-49B7-9453-36F055BFD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223" y="112683"/>
            <a:ext cx="1219293" cy="192653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4162008-93C6-4859-B3C0-CA88B92DDE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8685" y="2044975"/>
            <a:ext cx="3071316" cy="23376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EA84C9E-4289-48D5-91C6-90F07B028E5E}"/>
              </a:ext>
            </a:extLst>
          </p:cNvPr>
          <p:cNvSpPr txBox="1"/>
          <p:nvPr/>
        </p:nvSpPr>
        <p:spPr>
          <a:xfrm>
            <a:off x="323607" y="3106805"/>
            <a:ext cx="5231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- Llevando nuestro propio </a:t>
            </a:r>
            <a:r>
              <a:rPr lang="es-ES" dirty="0" err="1"/>
              <a:t>tupper</a:t>
            </a:r>
            <a:r>
              <a:rPr lang="es-ES" dirty="0"/>
              <a:t> a la hora de comer.</a:t>
            </a:r>
          </a:p>
        </p:txBody>
      </p:sp>
    </p:spTree>
    <p:extLst>
      <p:ext uri="{BB962C8B-B14F-4D97-AF65-F5344CB8AC3E}">
        <p14:creationId xmlns:p14="http://schemas.microsoft.com/office/powerpoint/2010/main" val="255607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39DB030-51F9-4519-A7AD-7D7CEDED3E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s-ES" sz="2600">
                <a:latin typeface="+mj-lt"/>
              </a:rPr>
              <a:t>MÁS INFORMACIÓN</a:t>
            </a:r>
          </a:p>
        </p:txBody>
      </p:sp>
      <p:pic>
        <p:nvPicPr>
          <p:cNvPr id="41" name="Imagen 40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1CA405A2-F402-4A49-A654-0C6654A7C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377" y="622300"/>
            <a:ext cx="4349491" cy="4695354"/>
          </a:xfrm>
          <a:prstGeom prst="rect">
            <a:avLst/>
          </a:prstGeom>
        </p:spPr>
      </p:pic>
      <p:grpSp>
        <p:nvGrpSpPr>
          <p:cNvPr id="46" name="Grupo 45">
            <a:extLst>
              <a:ext uri="{FF2B5EF4-FFF2-40B4-BE49-F238E27FC236}">
                <a16:creationId xmlns:a16="http://schemas.microsoft.com/office/drawing/2014/main" id="{A68D419B-78A5-4EC7-A751-C8042A4983C0}"/>
              </a:ext>
            </a:extLst>
          </p:cNvPr>
          <p:cNvGrpSpPr/>
          <p:nvPr/>
        </p:nvGrpSpPr>
        <p:grpSpPr>
          <a:xfrm>
            <a:off x="1951059" y="1090336"/>
            <a:ext cx="4291704" cy="4261145"/>
            <a:chOff x="2079423" y="1090336"/>
            <a:chExt cx="4291704" cy="4261145"/>
          </a:xfrm>
        </p:grpSpPr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BBB4FB69-A193-408F-A9F5-044EE1B5ABE7}"/>
                </a:ext>
              </a:extLst>
            </p:cNvPr>
            <p:cNvGrpSpPr/>
            <p:nvPr/>
          </p:nvGrpSpPr>
          <p:grpSpPr>
            <a:xfrm>
              <a:off x="2083900" y="1090336"/>
              <a:ext cx="4287227" cy="3382716"/>
              <a:chOff x="1353186" y="1237272"/>
              <a:chExt cx="6814970" cy="3382716"/>
            </a:xfrm>
          </p:grpSpPr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385A369F-A3B0-4A7B-9F36-27A0EFD999C8}"/>
                  </a:ext>
                </a:extLst>
              </p:cNvPr>
              <p:cNvSpPr txBox="1"/>
              <p:nvPr/>
            </p:nvSpPr>
            <p:spPr>
              <a:xfrm>
                <a:off x="1466850" y="1237272"/>
                <a:ext cx="6692570" cy="211949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sz="1800">
                    <a:hlinkClick r:id="rId3"/>
                  </a:rPr>
                  <a:t>www.conerrede.es</a:t>
                </a:r>
                <a:endParaRPr lang="es-ES" sz="1800"/>
              </a:p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sz="1800">
                    <a:hlinkClick r:id="rId4"/>
                  </a:rPr>
                  <a:t>www.aciertaconlaorganica.es</a:t>
                </a:r>
                <a:endParaRPr lang="en-US" sz="1800"/>
              </a:p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sz="1800">
                    <a:hlinkClick r:id="rId5"/>
                  </a:rPr>
                  <a:t>www.madrid.es/reciclaje</a:t>
                </a:r>
                <a:endParaRPr lang="en-US" sz="1800"/>
              </a:p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sz="1800">
                    <a:hlinkClick r:id="rId6"/>
                  </a:rPr>
                  <a:t>www.madrid.es/puntoslimpios</a:t>
                </a:r>
                <a:r>
                  <a:rPr lang="es-ES" sz="1800"/>
                  <a:t> </a:t>
                </a:r>
                <a:endParaRPr lang="en-US" sz="1800"/>
              </a:p>
              <a:p>
                <a:pPr marL="285750" lvl="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sz="1800">
                    <a:hlinkClick r:id="rId7"/>
                  </a:rPr>
                  <a:t>www.remad.es</a:t>
                </a:r>
                <a:endParaRPr lang="es-ES"/>
              </a:p>
            </p:txBody>
          </p:sp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3BB641F5-B344-4D30-895D-2865AB196D10}"/>
                  </a:ext>
                </a:extLst>
              </p:cNvPr>
              <p:cNvSpPr txBox="1"/>
              <p:nvPr/>
            </p:nvSpPr>
            <p:spPr>
              <a:xfrm>
                <a:off x="1466850" y="3521860"/>
                <a:ext cx="63304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lvl="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s-ES" sz="1800"/>
                  <a:t>Teléfono: </a:t>
                </a:r>
                <a:r>
                  <a:rPr lang="es-ES" sz="1800" b="1"/>
                  <a:t>010</a:t>
                </a:r>
                <a:endParaRPr lang="en-US" sz="1800"/>
              </a:p>
            </p:txBody>
          </p:sp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54227FAA-7A53-456A-8A8F-D96EADDA1232}"/>
                  </a:ext>
                </a:extLst>
              </p:cNvPr>
              <p:cNvSpPr txBox="1"/>
              <p:nvPr/>
            </p:nvSpPr>
            <p:spPr>
              <a:xfrm>
                <a:off x="1353186" y="4250656"/>
                <a:ext cx="6814970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285750" lvl="0" indent="-285750">
                  <a:lnSpc>
                    <a:spcPct val="100000"/>
                  </a:lnSpc>
                  <a:buFont typeface="Arial"/>
                  <a:buChar char="•"/>
                </a:pPr>
                <a:r>
                  <a:rPr lang="es-ES">
                    <a:ea typeface="+mn-lt"/>
                    <a:cs typeface="+mn-lt"/>
                    <a:hlinkClick r:id="rId8"/>
                  </a:rPr>
                  <a:t>comunica.limpiezaresiduos@madrid.es</a:t>
                </a:r>
                <a:endParaRPr lang="es-ES" sz="1800"/>
              </a:p>
            </p:txBody>
          </p:sp>
        </p:grp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C1A8E3A3-0875-4CE1-910F-96AE14B85F95}"/>
                </a:ext>
              </a:extLst>
            </p:cNvPr>
            <p:cNvSpPr txBox="1"/>
            <p:nvPr/>
          </p:nvSpPr>
          <p:spPr>
            <a:xfrm>
              <a:off x="2079423" y="4705150"/>
              <a:ext cx="39824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lvl="0" indent="-28575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s-ES"/>
                <a:t>APP Madrid Móvil</a:t>
              </a:r>
            </a:p>
            <a:p>
              <a:pPr marL="285750" lvl="0" indent="-285750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s-ES" sz="1800"/>
                <a:t>APP Puntos limpios Madrid</a:t>
              </a:r>
              <a:endParaRPr lang="en-US" sz="1800"/>
            </a:p>
          </p:txBody>
        </p:sp>
      </p:grpSp>
      <p:pic>
        <p:nvPicPr>
          <p:cNvPr id="4" name="Gráfico 3" descr="Internet contorno">
            <a:extLst>
              <a:ext uri="{FF2B5EF4-FFF2-40B4-BE49-F238E27FC236}">
                <a16:creationId xmlns:a16="http://schemas.microsoft.com/office/drawing/2014/main" id="{33285D59-1C26-4988-BDAB-EFCC4E8810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4094" y="1138024"/>
            <a:ext cx="675685" cy="675685"/>
          </a:xfrm>
          <a:prstGeom prst="rect">
            <a:avLst/>
          </a:prstGeom>
        </p:spPr>
      </p:pic>
      <p:pic>
        <p:nvPicPr>
          <p:cNvPr id="7" name="Gráfico 6" descr="Correo electrónico contorno">
            <a:extLst>
              <a:ext uri="{FF2B5EF4-FFF2-40B4-BE49-F238E27FC236}">
                <a16:creationId xmlns:a16="http://schemas.microsoft.com/office/drawing/2014/main" id="{72ECB7BF-847C-4743-B2A2-4EF96F98B6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20917" y="3981186"/>
            <a:ext cx="491866" cy="491866"/>
          </a:xfrm>
          <a:prstGeom prst="rect">
            <a:avLst/>
          </a:prstGeom>
        </p:spPr>
      </p:pic>
      <p:pic>
        <p:nvPicPr>
          <p:cNvPr id="9" name="Gráfico 8" descr="Auricular contorno">
            <a:extLst>
              <a:ext uri="{FF2B5EF4-FFF2-40B4-BE49-F238E27FC236}">
                <a16:creationId xmlns:a16="http://schemas.microsoft.com/office/drawing/2014/main" id="{623E4B4A-E2FD-490B-8B28-7DA7E02AE2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36003" y="3313657"/>
            <a:ext cx="491866" cy="491866"/>
          </a:xfrm>
          <a:prstGeom prst="rect">
            <a:avLst/>
          </a:prstGeom>
        </p:spPr>
      </p:pic>
      <p:pic>
        <p:nvPicPr>
          <p:cNvPr id="11" name="Gráfico 10" descr="Smartphone contorno">
            <a:extLst>
              <a:ext uri="{FF2B5EF4-FFF2-40B4-BE49-F238E27FC236}">
                <a16:creationId xmlns:a16="http://schemas.microsoft.com/office/drawing/2014/main" id="{30B8DF2A-DA1F-4C19-A50E-7B99E6D0D39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59650" y="4737081"/>
            <a:ext cx="614400" cy="6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81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39DB030-51F9-4519-A7AD-7D7CEDED3E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0783" y="561467"/>
            <a:ext cx="4844884" cy="914400"/>
          </a:xfrm>
        </p:spPr>
        <p:txBody>
          <a:bodyPr>
            <a:normAutofit/>
          </a:bodyPr>
          <a:lstStyle/>
          <a:p>
            <a:r>
              <a:rPr lang="es-ES" sz="2600">
                <a:latin typeface="+mj-lt"/>
              </a:rPr>
              <a:t>¡SÍGUENOS!</a:t>
            </a:r>
          </a:p>
        </p:txBody>
      </p:sp>
      <p:graphicFrame>
        <p:nvGraphicFramePr>
          <p:cNvPr id="4" name="Tabla 5">
            <a:extLst>
              <a:ext uri="{FF2B5EF4-FFF2-40B4-BE49-F238E27FC236}">
                <a16:creationId xmlns:a16="http://schemas.microsoft.com/office/drawing/2014/main" id="{4614CB63-97B5-4F50-9EB9-C5B212D35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79518"/>
              </p:ext>
            </p:extLst>
          </p:nvPr>
        </p:nvGraphicFramePr>
        <p:xfrm>
          <a:off x="697402" y="1475867"/>
          <a:ext cx="6043246" cy="31032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3224">
                  <a:extLst>
                    <a:ext uri="{9D8B030D-6E8A-4147-A177-3AD203B41FA5}">
                      <a16:colId xmlns:a16="http://schemas.microsoft.com/office/drawing/2014/main" val="4189991694"/>
                    </a:ext>
                  </a:extLst>
                </a:gridCol>
                <a:gridCol w="4960022">
                  <a:extLst>
                    <a:ext uri="{9D8B030D-6E8A-4147-A177-3AD203B41FA5}">
                      <a16:colId xmlns:a16="http://schemas.microsoft.com/office/drawing/2014/main" val="1171604105"/>
                    </a:ext>
                  </a:extLst>
                </a:gridCol>
              </a:tblGrid>
              <a:tr h="1034433">
                <a:tc>
                  <a:txBody>
                    <a:bodyPr/>
                    <a:lstStyle/>
                    <a:p>
                      <a:endParaRPr lang="es-ES" sz="16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600" kern="1200">
                          <a:solidFill>
                            <a:schemeClr val="dk1"/>
                          </a:solidFill>
                        </a:rPr>
                        <a:t>@conRde_madrid</a:t>
                      </a:r>
                      <a:endParaRPr lang="es-ES" sz="16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9661917"/>
                  </a:ext>
                </a:extLst>
              </a:tr>
              <a:tr h="1034433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8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/>
                        <a:t>@Aciertaorgánica</a:t>
                      </a:r>
                      <a:endParaRPr lang="es-E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1388855"/>
                  </a:ext>
                </a:extLst>
              </a:tr>
              <a:tr h="1034433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8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/>
                        <a:t>Campaña de sensibilización Acierta con la Orgánica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6357180"/>
                  </a:ext>
                </a:extLst>
              </a:tr>
            </a:tbl>
          </a:graphicData>
        </a:graphic>
      </p:graphicFrame>
      <p:grpSp>
        <p:nvGrpSpPr>
          <p:cNvPr id="6" name="Grupo 5">
            <a:extLst>
              <a:ext uri="{FF2B5EF4-FFF2-40B4-BE49-F238E27FC236}">
                <a16:creationId xmlns:a16="http://schemas.microsoft.com/office/drawing/2014/main" id="{9BD756BD-E790-4066-A6BF-C0BA9D2B3ADF}"/>
              </a:ext>
            </a:extLst>
          </p:cNvPr>
          <p:cNvGrpSpPr/>
          <p:nvPr/>
        </p:nvGrpSpPr>
        <p:grpSpPr>
          <a:xfrm>
            <a:off x="784395" y="1552307"/>
            <a:ext cx="942652" cy="3026859"/>
            <a:chOff x="2071124" y="1625962"/>
            <a:chExt cx="942652" cy="3026859"/>
          </a:xfrm>
        </p:grpSpPr>
        <p:pic>
          <p:nvPicPr>
            <p:cNvPr id="14" name="Imagen 13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6F92D46D-9334-44E5-8593-132C53443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8038" y="1625962"/>
              <a:ext cx="935738" cy="935738"/>
            </a:xfrm>
            <a:prstGeom prst="rect">
              <a:avLst/>
            </a:prstGeom>
          </p:spPr>
        </p:pic>
        <p:pic>
          <p:nvPicPr>
            <p:cNvPr id="11" name="Imagen 10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4138DCCC-EAA4-4AAB-B54F-386A3F07B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8038" y="2634915"/>
              <a:ext cx="935738" cy="935738"/>
            </a:xfrm>
            <a:prstGeom prst="rect">
              <a:avLst/>
            </a:prstGeom>
          </p:spPr>
        </p:pic>
        <p:pic>
          <p:nvPicPr>
            <p:cNvPr id="15" name="Imagen 14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B2C4F988-33C7-4426-8F91-9520742AF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1124" y="3717083"/>
              <a:ext cx="935738" cy="935738"/>
            </a:xfrm>
            <a:prstGeom prst="rect">
              <a:avLst/>
            </a:prstGeom>
          </p:spPr>
        </p:pic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F55708AE-97B4-4841-B915-DA07FD57D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555" y="466607"/>
            <a:ext cx="3991532" cy="448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05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E071EB1-0838-4C67-B991-43123BB3DB2F}"/>
              </a:ext>
            </a:extLst>
          </p:cNvPr>
          <p:cNvSpPr txBox="1"/>
          <p:nvPr/>
        </p:nvSpPr>
        <p:spPr>
          <a:xfrm>
            <a:off x="1466850" y="756326"/>
            <a:ext cx="81947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/>
              <a:t>¡MUCHAS GRACIAS</a:t>
            </a:r>
            <a:r>
              <a:rPr lang="es-ES" sz="4000"/>
              <a:t>!</a:t>
            </a:r>
          </a:p>
        </p:txBody>
      </p:sp>
      <p:pic>
        <p:nvPicPr>
          <p:cNvPr id="8" name="Imagen 7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2EB39524-4A86-4432-803D-B013B4397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661" y="1377482"/>
            <a:ext cx="7963127" cy="429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35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F86D9EF0-F26A-6580-53BF-2363343B0F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</p:spPr>
        <p:txBody>
          <a:bodyPr/>
          <a:lstStyle/>
          <a:p>
            <a:pPr>
              <a:spcAft>
                <a:spcPts val="600"/>
              </a:spcAft>
            </a:pPr>
            <a:fld id="{A9BBEDD5-FBD8-2949-A11A-6547BE2839E7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9C35AA-5749-4990-89D1-8D7C64C590B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43733" y="1691052"/>
            <a:ext cx="4778123" cy="3901441"/>
          </a:xfrm>
        </p:spPr>
        <p:txBody>
          <a:bodyPr lIns="0" tIns="45720" rIns="0" bIns="45720">
            <a:normAutofit/>
          </a:bodyPr>
          <a:lstStyle/>
          <a:p>
            <a:r>
              <a:rPr lang="es-ES" b="1" dirty="0"/>
              <a:t>1. ESPACIO QUE OCUPAN</a:t>
            </a:r>
            <a:r>
              <a:rPr lang="es-ES" dirty="0"/>
              <a:t>	</a:t>
            </a:r>
          </a:p>
        </p:txBody>
      </p:sp>
      <p:pic>
        <p:nvPicPr>
          <p:cNvPr id="10" name="Marcador de posición de imagen 23" descr="Vista de una ciudad desde lo alto de un edificio&#10;&#10;Descripción generada automáticamente">
            <a:extLst>
              <a:ext uri="{FF2B5EF4-FFF2-40B4-BE49-F238E27FC236}">
                <a16:creationId xmlns:a16="http://schemas.microsoft.com/office/drawing/2014/main" id="{0C4C8482-E454-40C6-A75E-4C579814CF50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 rotWithShape="1">
          <a:blip r:embed="rId2"/>
          <a:srcRect t="10273" r="-3" b="-3"/>
          <a:stretch/>
        </p:blipFill>
        <p:spPr>
          <a:xfrm>
            <a:off x="3815139" y="1684967"/>
            <a:ext cx="4949213" cy="4041140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761B3-12FE-4D83-80AD-BFD1AD54D9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1663" y="622300"/>
            <a:ext cx="4844884" cy="914400"/>
          </a:xfrm>
        </p:spPr>
        <p:txBody>
          <a:bodyPr lIns="0" tIns="45720" rIns="0" bIns="45720">
            <a:normAutofit/>
          </a:bodyPr>
          <a:lstStyle/>
          <a:p>
            <a:pPr marL="10795"/>
            <a:r>
              <a:rPr lang="es-ES" dirty="0"/>
              <a:t>¿Por qué los residuos puedes ser un problema?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872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F4D0C6B0-053E-DF57-383D-9E04125BBF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</p:spPr>
        <p:txBody>
          <a:bodyPr/>
          <a:lstStyle/>
          <a:p>
            <a:pPr>
              <a:spcAft>
                <a:spcPts val="600"/>
              </a:spcAft>
            </a:pPr>
            <a:fld id="{A9BBEDD5-FBD8-2949-A11A-6547BE2839E7}" type="slidenum">
              <a:rPr lang="en-GB" smtClean="0"/>
              <a:pPr>
                <a:spcAft>
                  <a:spcPts val="600"/>
                </a:spcAft>
              </a:pPr>
              <a:t>4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4FD219-1C56-4FF3-88FD-86BC6CCA221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73581" y="2466770"/>
            <a:ext cx="3320582" cy="3878264"/>
          </a:xfrm>
        </p:spPr>
        <p:txBody>
          <a:bodyPr lIns="0" tIns="45720" rIns="0" bIns="45720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" b="1" dirty="0"/>
              <a:t>2. PELIGRO PARA  LA SALUD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9973A34-1AFA-4B7C-A0D6-DD5EE1F2B3D8}"/>
              </a:ext>
            </a:extLst>
          </p:cNvPr>
          <p:cNvSpPr txBox="1">
            <a:spLocks/>
          </p:cNvSpPr>
          <p:nvPr/>
        </p:nvSpPr>
        <p:spPr>
          <a:xfrm>
            <a:off x="773581" y="1893869"/>
            <a:ext cx="3071243" cy="3853682"/>
          </a:xfrm>
          <a:prstGeom prst="rect">
            <a:avLst/>
          </a:prstGeom>
        </p:spPr>
        <p:txBody>
          <a:bodyPr lIns="0" tIns="45720" rIns="0" bIns="45720">
            <a:normAutofit/>
          </a:bodyPr>
          <a:lstStyle>
            <a:lvl1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Tx/>
              <a:buNone/>
              <a:defRPr sz="1300" b="1" i="0" kern="1200">
                <a:solidFill>
                  <a:schemeClr val="accent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28589" indent="0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14" indent="-171436" algn="l" defTabSz="857178" rtl="0" eaLnBrk="1" latinLnBrk="0" hangingPunct="1">
              <a:lnSpc>
                <a:spcPct val="90000"/>
              </a:lnSpc>
              <a:spcBef>
                <a:spcPts val="46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7204" indent="-171436" algn="l" defTabSz="857178" rtl="0" eaLnBrk="1" latinLnBrk="0" hangingPunct="1">
              <a:lnSpc>
                <a:spcPct val="90000"/>
              </a:lnSpc>
              <a:spcBef>
                <a:spcPts val="46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85793" indent="-171436" algn="l" defTabSz="857178" rtl="0" eaLnBrk="1" latinLnBrk="0" hangingPunct="1">
              <a:lnSpc>
                <a:spcPct val="90000"/>
              </a:lnSpc>
              <a:spcBef>
                <a:spcPts val="46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1. ESPACIO QUE OCUPAN	</a:t>
            </a:r>
          </a:p>
        </p:txBody>
      </p:sp>
      <p:pic>
        <p:nvPicPr>
          <p:cNvPr id="2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D870B3B7-7746-7B51-DCAE-7DADCE11E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382" y="1893869"/>
            <a:ext cx="5903182" cy="2951590"/>
          </a:xfrm>
          <a:prstGeom prst="rect">
            <a:avLst/>
          </a:prstGeom>
          <a:noFill/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E40758A-DC34-4DF4-854C-93D126D154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1663" y="647944"/>
            <a:ext cx="4845050" cy="914400"/>
          </a:xfrm>
        </p:spPr>
        <p:txBody>
          <a:bodyPr lIns="0" tIns="45720" rIns="0" bIns="45720">
            <a:normAutofit/>
          </a:bodyPr>
          <a:lstStyle/>
          <a:p>
            <a:pPr marL="10795"/>
            <a:r>
              <a:rPr lang="es-ES" dirty="0"/>
              <a:t>¿Por qué los residuos puedes ser un problema?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2358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D1F9592E-0277-41ED-350F-47647945D5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07739" y="5988609"/>
            <a:ext cx="403014" cy="224073"/>
          </a:xfrm>
        </p:spPr>
        <p:txBody>
          <a:bodyPr/>
          <a:lstStyle/>
          <a:p>
            <a:pPr>
              <a:spcAft>
                <a:spcPts val="600"/>
              </a:spcAft>
            </a:pPr>
            <a:fld id="{A9BBEDD5-FBD8-2949-A11A-6547BE2839E7}" type="slidenum">
              <a:rPr lang="en-GB" smtClean="0"/>
              <a:pPr>
                <a:spcAft>
                  <a:spcPts val="600"/>
                </a:spcAft>
              </a:pPr>
              <a:t>5</a:t>
            </a:fld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948D1FA-E040-49AE-B0FC-178ACA7F38D5}"/>
              </a:ext>
            </a:extLst>
          </p:cNvPr>
          <p:cNvSpPr txBox="1">
            <a:spLocks/>
          </p:cNvSpPr>
          <p:nvPr/>
        </p:nvSpPr>
        <p:spPr>
          <a:xfrm>
            <a:off x="600174" y="2273563"/>
            <a:ext cx="4807191" cy="341682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 algn="l" defTabSz="857178" rtl="0" eaLnBrk="1" latinLnBrk="0" hangingPunct="1">
              <a:lnSpc>
                <a:spcPct val="103000"/>
              </a:lnSpc>
              <a:spcBef>
                <a:spcPts val="938"/>
              </a:spcBef>
              <a:buFontTx/>
              <a:buNone/>
              <a:defRPr sz="1300" b="1" i="0" kern="1200">
                <a:solidFill>
                  <a:schemeClr val="accent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28589" indent="0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614" indent="-171436" algn="l" defTabSz="857178" rtl="0" eaLnBrk="1" latinLnBrk="0" hangingPunct="1">
              <a:lnSpc>
                <a:spcPct val="90000"/>
              </a:lnSpc>
              <a:spcBef>
                <a:spcPts val="46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7204" indent="-171436" algn="l" defTabSz="857178" rtl="0" eaLnBrk="1" latinLnBrk="0" hangingPunct="1">
              <a:lnSpc>
                <a:spcPct val="90000"/>
              </a:lnSpc>
              <a:spcBef>
                <a:spcPts val="46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85793" indent="-171436" algn="l" defTabSz="857178" rtl="0" eaLnBrk="1" latinLnBrk="0" hangingPunct="1">
              <a:lnSpc>
                <a:spcPct val="90000"/>
              </a:lnSpc>
              <a:spcBef>
                <a:spcPts val="46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2000" dirty="0">
                <a:solidFill>
                  <a:schemeClr val="tx1"/>
                </a:solidFill>
                <a:latin typeface="+mn-lt"/>
              </a:rPr>
              <a:t>2. PELIGRO PARA  LA SALUD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18DED07-D3F0-4E42-8F13-758983B96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1663" y="1673352"/>
            <a:ext cx="4805793" cy="400110"/>
          </a:xfrm>
        </p:spPr>
        <p:txBody>
          <a:bodyPr lIns="0" rIns="0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solidFill>
                  <a:schemeClr val="tx1"/>
                </a:solidFill>
              </a:rPr>
              <a:t>1. ESPACIO QUE OCUPAN</a:t>
            </a:r>
            <a:r>
              <a:rPr lang="en-GB" dirty="0"/>
              <a:t>	</a:t>
            </a:r>
          </a:p>
        </p:txBody>
      </p:sp>
      <p:pic>
        <p:nvPicPr>
          <p:cNvPr id="10" name="Imagen 9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0B46539A-D433-41E6-9719-6662716C3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185" y="1427131"/>
            <a:ext cx="5179180" cy="3936177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6690F6B-F0F8-45D2-9D7C-C6A03184DA50}"/>
              </a:ext>
            </a:extLst>
          </p:cNvPr>
          <p:cNvSpPr txBox="1">
            <a:spLocks/>
          </p:cNvSpPr>
          <p:nvPr/>
        </p:nvSpPr>
        <p:spPr>
          <a:xfrm>
            <a:off x="600174" y="2908058"/>
            <a:ext cx="4807282" cy="400110"/>
          </a:xfrm>
          <a:prstGeom prst="rect">
            <a:avLst/>
          </a:prstGeom>
        </p:spPr>
        <p:txBody>
          <a:bodyPr lIns="0" rIns="0">
            <a:noAutofit/>
          </a:bodyPr>
          <a:lstStyle>
            <a:defPPr>
              <a:defRPr lang="en-US"/>
            </a:defPPr>
            <a:lvl1pPr indent="0" defTabSz="85717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000" b="1" i="0"/>
            </a:lvl1pPr>
            <a:lvl2pPr marL="428589" indent="0" defTabSz="857178">
              <a:lnSpc>
                <a:spcPct val="90000"/>
              </a:lnSpc>
              <a:spcBef>
                <a:spcPts val="469"/>
              </a:spcBef>
              <a:buFontTx/>
              <a:buNone/>
              <a:defRPr sz="1400"/>
            </a:lvl2pPr>
            <a:lvl3pPr marL="1028614" indent="-171436" defTabSz="857178">
              <a:lnSpc>
                <a:spcPct val="90000"/>
              </a:lnSpc>
              <a:spcBef>
                <a:spcPts val="46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3pPr>
            <a:lvl4pPr marL="1457204" indent="-171436" defTabSz="857178">
              <a:lnSpc>
                <a:spcPct val="90000"/>
              </a:lnSpc>
              <a:spcBef>
                <a:spcPts val="46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4pPr>
            <a:lvl5pPr marL="1885793" indent="-171436" defTabSz="857178">
              <a:lnSpc>
                <a:spcPct val="90000"/>
              </a:lnSpc>
              <a:spcBef>
                <a:spcPts val="46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100"/>
            </a:lvl5pPr>
            <a:lvl6pPr marL="2357242" indent="-214295" defTabSz="857178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/>
            </a:lvl6pPr>
            <a:lvl7pPr marL="2785831" indent="-214295" defTabSz="857178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/>
            </a:lvl7pPr>
            <a:lvl8pPr marL="3214420" indent="-214295" defTabSz="857178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/>
            </a:lvl8pPr>
            <a:lvl9pPr marL="3643009" indent="-214295" defTabSz="857178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/>
            </a:lvl9pPr>
          </a:lstStyle>
          <a:p>
            <a:r>
              <a:rPr lang="en-GB" dirty="0"/>
              <a:t>3. CONTAMINACIÓN DEL MEDIO AMBIENTE Y LOS ECOSISTEMAS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761B3-12FE-4D83-80AD-BFD1AD54D9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9436" y="561467"/>
            <a:ext cx="4844884" cy="914400"/>
          </a:xfrm>
        </p:spPr>
        <p:txBody>
          <a:bodyPr lIns="0" rIns="0">
            <a:normAutofit/>
          </a:bodyPr>
          <a:lstStyle/>
          <a:p>
            <a:pPr marL="0">
              <a:spcBef>
                <a:spcPts val="0"/>
              </a:spcBef>
              <a:spcAft>
                <a:spcPts val="600"/>
              </a:spcAft>
            </a:pPr>
            <a:r>
              <a:rPr lang="en-GB"/>
              <a:t>¿QUÉ PROBLEMAS GENERAN LOS RESIDUOS?</a:t>
            </a:r>
          </a:p>
        </p:txBody>
      </p:sp>
    </p:spTree>
    <p:extLst>
      <p:ext uri="{BB962C8B-B14F-4D97-AF65-F5344CB8AC3E}">
        <p14:creationId xmlns:p14="http://schemas.microsoft.com/office/powerpoint/2010/main" val="1056132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 descr="Imagen de la pantalla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059D30C9-DC5A-4C32-9A6A-964228308AFB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 rotWithShape="1">
          <a:blip r:embed="rId2"/>
          <a:srcRect l="1954"/>
          <a:stretch/>
        </p:blipFill>
        <p:spPr>
          <a:xfrm>
            <a:off x="601663" y="1871196"/>
            <a:ext cx="4620664" cy="2686982"/>
          </a:xfr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005F8733-849F-4813-A2AA-8C48B578BE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600">
                <a:solidFill>
                  <a:schemeClr val="bg2">
                    <a:lumMod val="10000"/>
                  </a:schemeClr>
                </a:solidFill>
                <a:latin typeface="Bariol Bold" panose="02000506040000020003" pitchFamily="50" charset="0"/>
              </a:rPr>
              <a:t>TIPOS DE RESIDUOS</a:t>
            </a:r>
          </a:p>
          <a:p>
            <a:endParaRPr lang="es-ES" sz="2600">
              <a:solidFill>
                <a:schemeClr val="bg2">
                  <a:lumMod val="10000"/>
                </a:schemeClr>
              </a:solidFill>
              <a:latin typeface="Bariol Bold" panose="02000506040000020003" pitchFamily="50" charset="0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588D9DB-366A-42C3-8BEB-298A0E459FD5}"/>
              </a:ext>
            </a:extLst>
          </p:cNvPr>
          <p:cNvSpPr txBox="1">
            <a:spLocks/>
          </p:cNvSpPr>
          <p:nvPr/>
        </p:nvSpPr>
        <p:spPr>
          <a:xfrm>
            <a:off x="513462" y="1821513"/>
            <a:ext cx="5057076" cy="3733149"/>
          </a:xfrm>
          <a:prstGeom prst="rect">
            <a:avLst/>
          </a:prstGeom>
        </p:spPr>
        <p:txBody>
          <a:bodyPr/>
          <a:lstStyle>
            <a:lvl1pPr marL="214295" indent="-214295" algn="l" defTabSz="857178" rtl="0" eaLnBrk="1" latinLnBrk="0" hangingPunct="1">
              <a:lnSpc>
                <a:spcPct val="90000"/>
              </a:lnSpc>
              <a:spcBef>
                <a:spcPts val="938"/>
              </a:spcBef>
              <a:buFont typeface="Arial" panose="020B0604020202020204" pitchFamily="34" charset="0"/>
              <a:buChar char="•"/>
              <a:defRPr sz="2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288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1474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006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8653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57242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831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420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009" indent="-214295" algn="l" defTabSz="857178" rtl="0" eaLnBrk="1" latinLnBrk="0" hangingPunct="1">
              <a:lnSpc>
                <a:spcPct val="90000"/>
              </a:lnSpc>
              <a:spcBef>
                <a:spcPts val="469"/>
              </a:spcBef>
              <a:buFont typeface="Arial" panose="020B0604020202020204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1600"/>
          </a:p>
          <a:p>
            <a:endParaRPr lang="en-GB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A6F0F26-A02C-4743-8EE8-97030C9953F4}"/>
              </a:ext>
            </a:extLst>
          </p:cNvPr>
          <p:cNvSpPr txBox="1"/>
          <p:nvPr/>
        </p:nvSpPr>
        <p:spPr>
          <a:xfrm>
            <a:off x="6804792" y="2051071"/>
            <a:ext cx="3847244" cy="2534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Vidrio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Papel- Cartón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Envases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Residuos orgánicos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Resto de residuos no reciclables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Residuos especiales y peligrosos</a:t>
            </a:r>
          </a:p>
        </p:txBody>
      </p:sp>
    </p:spTree>
    <p:extLst>
      <p:ext uri="{BB962C8B-B14F-4D97-AF65-F5344CB8AC3E}">
        <p14:creationId xmlns:p14="http://schemas.microsoft.com/office/powerpoint/2010/main" val="1055085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3462EF6-6DF1-40ED-82D2-FD3C594E1D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1687" y="1821995"/>
            <a:ext cx="2008047" cy="523220"/>
          </a:xfrm>
        </p:spPr>
        <p:txBody>
          <a:bodyPr/>
          <a:lstStyle/>
          <a:p>
            <a:r>
              <a:rPr lang="es-ES" sz="2800">
                <a:solidFill>
                  <a:srgbClr val="4BB575"/>
                </a:solidFill>
              </a:rPr>
              <a:t>VIDRIO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A93D02F3-3F27-4229-B7F5-2144744FDE9C}"/>
              </a:ext>
            </a:extLst>
          </p:cNvPr>
          <p:cNvCxnSpPr/>
          <p:nvPr/>
        </p:nvCxnSpPr>
        <p:spPr>
          <a:xfrm>
            <a:off x="7593625" y="4855799"/>
            <a:ext cx="0" cy="65063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n 32" descr="Texto&#10;&#10;Descripción generada automáticamente">
            <a:extLst>
              <a:ext uri="{FF2B5EF4-FFF2-40B4-BE49-F238E27FC236}">
                <a16:creationId xmlns:a16="http://schemas.microsoft.com/office/drawing/2014/main" id="{74F2DCDA-48EC-453D-A1E0-BEEDCE490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8510" y="-36903"/>
            <a:ext cx="2528753" cy="185889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B82E5F8-AEA2-9645-90A4-923D277EE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82" b="95462" l="10000" r="90000">
                        <a14:foregroundMark x1="51333" y1="6050" x2="51333" y2="6050"/>
                        <a14:foregroundMark x1="49667" y1="95462" x2="49667" y2="95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461" y="2093625"/>
            <a:ext cx="1728528" cy="342824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C3E809E-6CD0-64A4-2598-30A135CF1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1193" y="3230130"/>
            <a:ext cx="572370" cy="224107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05A3BE8-E43C-88F9-88BD-301159331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7932" y="4099071"/>
            <a:ext cx="690578" cy="137212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449930A-B526-E88D-A8E4-539CB7E2A5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6553" y="3331140"/>
            <a:ext cx="768389" cy="214006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ACED3DB3-2834-4C12-17E3-F3929EF2CAB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7610" y="127256"/>
            <a:ext cx="2606373" cy="2655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33E3EAD-0E57-07E5-8122-C25D4D48ED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725" y="2900363"/>
            <a:ext cx="238125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4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5B639F81-08B3-4A4B-9B63-9BFBE02544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992825" y="1628884"/>
            <a:ext cx="2437175" cy="954107"/>
          </a:xfrm>
        </p:spPr>
        <p:txBody>
          <a:bodyPr/>
          <a:lstStyle/>
          <a:p>
            <a:r>
              <a:rPr lang="es-ES" sz="2800">
                <a:solidFill>
                  <a:srgbClr val="4F96D6"/>
                </a:solidFill>
              </a:rPr>
              <a:t>PAPEL-CARTÓN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A93D02F3-3F27-4229-B7F5-2144744FDE9C}"/>
              </a:ext>
            </a:extLst>
          </p:cNvPr>
          <p:cNvCxnSpPr/>
          <p:nvPr/>
        </p:nvCxnSpPr>
        <p:spPr>
          <a:xfrm>
            <a:off x="7593625" y="4855799"/>
            <a:ext cx="0" cy="65063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agen 36" descr="Forma, Polígono&#10;&#10;Descripción generada automáticamente">
            <a:extLst>
              <a:ext uri="{FF2B5EF4-FFF2-40B4-BE49-F238E27FC236}">
                <a16:creationId xmlns:a16="http://schemas.microsoft.com/office/drawing/2014/main" id="{60EEDA6B-E8E5-44DB-82F3-1E3120862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0006" y="84693"/>
            <a:ext cx="2172337" cy="154419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F9C9F75-AC93-E553-B334-4A72EA8D2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136" l="9833" r="89958">
                        <a14:foregroundMark x1="24895" y1="10000" x2="74686" y2="13864"/>
                        <a14:foregroundMark x1="74686" y1="13864" x2="91841" y2="60227"/>
                        <a14:foregroundMark x1="91841" y1="60227" x2="59205" y2="96136"/>
                        <a14:foregroundMark x1="59205" y1="96136" x2="15272" y2="76364"/>
                        <a14:foregroundMark x1="15272" y1="76364" x2="12343" y2="27500"/>
                        <a14:foregroundMark x1="12343" y1="27500" x2="25732" y2="12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66" y="2565632"/>
            <a:ext cx="1084682" cy="99845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33112DF-15DF-BEAC-CFB8-492571E35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9340" y="3851236"/>
            <a:ext cx="1079926" cy="1299471"/>
          </a:xfrm>
          <a:prstGeom prst="rect">
            <a:avLst/>
          </a:prstGeom>
        </p:spPr>
      </p:pic>
      <p:pic>
        <p:nvPicPr>
          <p:cNvPr id="1030" name="Picture 6" descr="El papel de periódico y la importancia de su reciclaje | Destrucción de  documentos - Seguridad - Reciclaje: All-Safe">
            <a:extLst>
              <a:ext uri="{FF2B5EF4-FFF2-40B4-BE49-F238E27FC236}">
                <a16:creationId xmlns:a16="http://schemas.microsoft.com/office/drawing/2014/main" id="{4676A3E1-C125-05E2-0652-D0A51E0B1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121" y="1628884"/>
            <a:ext cx="1869165" cy="106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E59326B-3379-A53C-2CFE-556A2EF400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206" y="2961636"/>
            <a:ext cx="3117928" cy="256284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32" name="Picture 8" descr="Tamaño promedio miembro masculino en Japón | Cómo se miden el pene con un  tubo de cartón?">
            <a:extLst>
              <a:ext uri="{FF2B5EF4-FFF2-40B4-BE49-F238E27FC236}">
                <a16:creationId xmlns:a16="http://schemas.microsoft.com/office/drawing/2014/main" id="{0A4A2BEE-8E29-EEBA-0CC0-5746F5E22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375" y="3705525"/>
            <a:ext cx="2172337" cy="176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CE04B842-232A-413B-F187-7299BE0D1521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5206" y="303634"/>
            <a:ext cx="2624136" cy="2273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Caja de cartón 35x25x25 cm canal simple marrón">
            <a:extLst>
              <a:ext uri="{FF2B5EF4-FFF2-40B4-BE49-F238E27FC236}">
                <a16:creationId xmlns:a16="http://schemas.microsoft.com/office/drawing/2014/main" id="{CDCD2102-26CF-6448-E8A5-7F86B8683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43" b="89764" l="9548" r="91457">
                        <a14:foregroundMark x1="89447" y1="37008" x2="89447" y2="40551"/>
                        <a14:foregroundMark x1="12563" y1="36220" x2="14070" y2="35827"/>
                        <a14:foregroundMark x1="13568" y1="35039" x2="11055" y2="37008"/>
                        <a14:foregroundMark x1="91457" y1="27953" x2="91457" y2="29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61" b="16692"/>
          <a:stretch/>
        </p:blipFill>
        <p:spPr bwMode="auto">
          <a:xfrm>
            <a:off x="5865101" y="1837705"/>
            <a:ext cx="2437175" cy="203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andeja vacía de huevo - foto de stock">
            <a:extLst>
              <a:ext uri="{FF2B5EF4-FFF2-40B4-BE49-F238E27FC236}">
                <a16:creationId xmlns:a16="http://schemas.microsoft.com/office/drawing/2014/main" id="{3AD5D9E7-FA6B-2A41-94C3-935DD8746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27451" y1="56049" x2="27124" y2="56049"/>
                        <a14:foregroundMark x1="15686" y1="56543" x2="15686" y2="57778"/>
                        <a14:foregroundMark x1="27941" y1="53333" x2="27451" y2="54568"/>
                        <a14:foregroundMark x1="26797" y1="53333" x2="25327" y2="55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20" y="3273679"/>
            <a:ext cx="3709152" cy="245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995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3462EF6-6DF1-40ED-82D2-FD3C594E1D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74930" y="1781139"/>
            <a:ext cx="1441898" cy="523220"/>
          </a:xfrm>
        </p:spPr>
        <p:txBody>
          <a:bodyPr/>
          <a:lstStyle/>
          <a:p>
            <a:r>
              <a:rPr lang="es-ES" sz="2800">
                <a:solidFill>
                  <a:srgbClr val="FFCD04"/>
                </a:solidFill>
              </a:rPr>
              <a:t>ENVASES</a:t>
            </a:r>
          </a:p>
        </p:txBody>
      </p:sp>
      <p:pic>
        <p:nvPicPr>
          <p:cNvPr id="25" name="Imagen 24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CF23CC73-3490-448B-86D6-28F224B7B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999" y="0"/>
            <a:ext cx="2498885" cy="183486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40FF1C0-7F20-818A-9226-B8ECDBDBC19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454" y="302461"/>
            <a:ext cx="3286737" cy="2505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351069E-36AD-9A06-0A65-41493DA03F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26568"/>
          <a:stretch/>
        </p:blipFill>
        <p:spPr>
          <a:xfrm>
            <a:off x="3093103" y="3036365"/>
            <a:ext cx="1159300" cy="245206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08C2FB9-0422-972B-CDFF-FC2D77E402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324670" y="3036365"/>
            <a:ext cx="1479495" cy="248953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698CE3D-426F-4AFC-DBB4-1BC08B81A0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070" y="3732994"/>
            <a:ext cx="1755439" cy="1755439"/>
          </a:xfrm>
          <a:prstGeom prst="rect">
            <a:avLst/>
          </a:prstGeom>
        </p:spPr>
      </p:pic>
      <p:pic>
        <p:nvPicPr>
          <p:cNvPr id="2050" name="Picture 2" descr="Fabricación de envases para limpieza | Plásticos PJ">
            <a:extLst>
              <a:ext uri="{FF2B5EF4-FFF2-40B4-BE49-F238E27FC236}">
                <a16:creationId xmlns:a16="http://schemas.microsoft.com/office/drawing/2014/main" id="{6C8ABE65-B06C-8645-5634-8321D3EFA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4" t="20731" r="25242" b="20022"/>
          <a:stretch/>
        </p:blipFill>
        <p:spPr bwMode="auto">
          <a:xfrm>
            <a:off x="4054377" y="3047033"/>
            <a:ext cx="1491449" cy="248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IY Corona de Navidad con hueveras de plástico | Переработанные поделки,  Ремесла, Искусство из пластиковых бутылок">
            <a:extLst>
              <a:ext uri="{FF2B5EF4-FFF2-40B4-BE49-F238E27FC236}">
                <a16:creationId xmlns:a16="http://schemas.microsoft.com/office/drawing/2014/main" id="{27EA9FA1-E16A-FE67-0370-2766C8889A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76" b="89941" l="0" r="95000">
                        <a14:foregroundMark x1="14600" y1="24852" x2="400" y2="29882"/>
                        <a14:foregroundMark x1="400" y1="29882" x2="0" y2="60059"/>
                        <a14:foregroundMark x1="0" y1="60059" x2="14000" y2="65976"/>
                        <a14:foregroundMark x1="14000" y1="65976" x2="13800" y2="26331"/>
                        <a14:foregroundMark x1="64400" y1="8876" x2="64400" y2="8876"/>
                        <a14:foregroundMark x1="65200" y1="9763" x2="54400" y2="10355"/>
                        <a14:foregroundMark x1="89400" y1="43787" x2="89400" y2="43787"/>
                        <a14:foregroundMark x1="87400" y1="50888" x2="88400" y2="57101"/>
                        <a14:foregroundMark x1="90600" y1="41420" x2="92800" y2="51479"/>
                        <a14:foregroundMark x1="95000" y1="42899" x2="95000" y2="42899"/>
                        <a14:foregroundMark x1="93400" y1="45266" x2="94200" y2="45266"/>
                        <a14:foregroundMark x1="44400" y1="28698" x2="37569" y2="28698"/>
                        <a14:foregroundMark x1="34151" y1="19722" x2="37400" y2="16864"/>
                        <a14:foregroundMark x1="30000" y1="23373" x2="34078" y2="19786"/>
                        <a14:backgroundMark x1="33600" y1="59172" x2="35400" y2="36686"/>
                        <a14:backgroundMark x1="35400" y1="36686" x2="46000" y2="57988"/>
                        <a14:backgroundMark x1="46000" y1="57988" x2="33800" y2="59467"/>
                        <a14:backgroundMark x1="44400" y1="61538" x2="29600" y2="68047"/>
                        <a14:backgroundMark x1="29600" y1="68047" x2="48200" y2="81953"/>
                        <a14:backgroundMark x1="48200" y1="81953" x2="45200" y2="61538"/>
                        <a14:backgroundMark x1="33097" y1="15754" x2="18600" y2="8284"/>
                        <a14:backgroundMark x1="18600" y1="8284" x2="29956" y2="23509"/>
                        <a14:backgroundMark x1="31400" y1="62722" x2="36400" y2="40828"/>
                        <a14:backgroundMark x1="36400" y1="40828" x2="30400" y2="63609"/>
                        <a14:backgroundMark x1="30400" y1="63609" x2="30400" y2="64497"/>
                        <a14:backgroundMark x1="32400" y1="50296" x2="32600" y2="26627"/>
                        <a14:backgroundMark x1="32600" y1="26627" x2="30400" y2="53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23" b="17741"/>
          <a:stretch/>
        </p:blipFill>
        <p:spPr bwMode="auto">
          <a:xfrm>
            <a:off x="7288260" y="2034908"/>
            <a:ext cx="1794497" cy="145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nvase Del Yogur Aislado En El Fondo Blanco Stock de ilustración -  Ilustración de bolso, abrigo: 85106823">
            <a:extLst>
              <a:ext uri="{FF2B5EF4-FFF2-40B4-BE49-F238E27FC236}">
                <a16:creationId xmlns:a16="http://schemas.microsoft.com/office/drawing/2014/main" id="{FACC6871-BD17-B28F-0AA5-06FC97597D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89" b="89778" l="9778" r="89778">
                        <a14:foregroundMark x1="39111" y1="25333" x2="46642" y2="19685"/>
                        <a14:foregroundMark x1="47114" y1="19853" x2="41778" y2="26222"/>
                        <a14:foregroundMark x1="39111" y1="23111" x2="43916" y2="18718"/>
                        <a14:foregroundMark x1="33333" y1="44000" x2="42222" y2="23556"/>
                        <a14:foregroundMark x1="42222" y1="23556" x2="45333" y2="24889"/>
                        <a14:foregroundMark x1="27556" y1="36889" x2="40444" y2="28000"/>
                        <a14:foregroundMark x1="26222" y1="37778" x2="44444" y2="24444"/>
                        <a14:foregroundMark x1="44444" y1="24444" x2="26222" y2="37333"/>
                        <a14:foregroundMark x1="71556" y1="22222" x2="48889" y2="13333"/>
                        <a14:foregroundMark x1="48889" y1="13333" x2="41333" y2="23556"/>
                        <a14:backgroundMark x1="79111" y1="21778" x2="69636" y2="18491"/>
                        <a14:backgroundMark x1="78222" y1="18222" x2="67866" y2="15049"/>
                        <a14:backgroundMark x1="68390" y1="16067" x2="78222" y2="19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04" r="22112"/>
          <a:stretch/>
        </p:blipFill>
        <p:spPr bwMode="auto">
          <a:xfrm>
            <a:off x="5889902" y="1731021"/>
            <a:ext cx="942689" cy="160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nvases de madera para frutas en Castellón • Envases Escriche">
            <a:extLst>
              <a:ext uri="{FF2B5EF4-FFF2-40B4-BE49-F238E27FC236}">
                <a16:creationId xmlns:a16="http://schemas.microsoft.com/office/drawing/2014/main" id="{6D10ACBA-10E2-3AFE-13B4-21EDD6AC3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2" t="16729" b="10849"/>
          <a:stretch/>
        </p:blipFill>
        <p:spPr bwMode="auto">
          <a:xfrm>
            <a:off x="428639" y="3469929"/>
            <a:ext cx="2834056" cy="179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otografía En Color De Latas De Metal En Un Vertedero Fotos, Retratos,  Imágenes Y Fotografía De Archivo Libres De Derecho. Image 18786892.">
            <a:extLst>
              <a:ext uri="{FF2B5EF4-FFF2-40B4-BE49-F238E27FC236}">
                <a16:creationId xmlns:a16="http://schemas.microsoft.com/office/drawing/2014/main" id="{5F18C6A2-27FC-6373-1FFD-F1F963978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69" b="89954" l="10000" r="90000">
                        <a14:foregroundMark x1="39615" y1="9469" x2="39385" y2="9815"/>
                        <a14:foregroundMark x1="23154" y1="76559" x2="36231" y2="82448"/>
                        <a14:foregroundMark x1="36231" y1="82448" x2="23846" y2="80023"/>
                        <a14:foregroundMark x1="23846" y1="80023" x2="22923" y2="78522"/>
                        <a14:foregroundMark x1="43846" y1="81178" x2="27923" y2="89492"/>
                        <a14:foregroundMark x1="27923" y1="89492" x2="41769" y2="79792"/>
                        <a14:foregroundMark x1="41769" y1="79792" x2="44615" y2="81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116" y="3715396"/>
            <a:ext cx="2635325" cy="175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6B22F6D-91FE-D71D-672D-09080CE0DB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56626" y="4240024"/>
            <a:ext cx="1104338" cy="1125992"/>
          </a:xfrm>
          <a:prstGeom prst="rect">
            <a:avLst/>
          </a:prstGeom>
        </p:spPr>
      </p:pic>
      <p:pic>
        <p:nvPicPr>
          <p:cNvPr id="2062" name="Picture 14" descr="Bandejas de poliestireno expandido - Embasur">
            <a:extLst>
              <a:ext uri="{FF2B5EF4-FFF2-40B4-BE49-F238E27FC236}">
                <a16:creationId xmlns:a16="http://schemas.microsoft.com/office/drawing/2014/main" id="{A0EC8A19-7832-0E64-1C6C-25E76BF30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700" b="95000" l="9735" r="90000">
                        <a14:foregroundMark x1="59598" y1="10201" x2="32102" y2="10638"/>
                        <a14:foregroundMark x1="70066" y1="11400" x2="60861" y2="8900"/>
                        <a14:foregroundMark x1="68411" y1="9500" x2="63709" y2="8100"/>
                        <a14:foregroundMark x1="70596" y1="10300" x2="69735" y2="9200"/>
                        <a14:foregroundMark x1="60861" y1="8100" x2="53642" y2="8400"/>
                        <a14:foregroundMark x1="34238" y1="9700" x2="23377" y2="10000"/>
                        <a14:foregroundMark x1="18481" y1="53500" x2="18543" y2="55100"/>
                        <a14:foregroundMark x1="17616" y1="31100" x2="18481" y2="53500"/>
                        <a14:foregroundMark x1="18450" y1="53500" x2="18543" y2="55400"/>
                        <a14:foregroundMark x1="17815" y1="40600" x2="18450" y2="53500"/>
                        <a14:foregroundMark x1="9801" y1="64400" x2="15522" y2="56184"/>
                        <a14:foregroundMark x1="18050" y1="54333" x2="19404" y2="54000"/>
                        <a14:foregroundMark x1="10199" y1="63300" x2="13113" y2="58100"/>
                        <a14:foregroundMark x1="18146" y1="55600" x2="15629" y2="56500"/>
                        <a14:foregroundMark x1="18146" y1="41400" x2="18146" y2="54500"/>
                        <a14:foregroundMark x1="18146" y1="54500" x2="18146" y2="54500"/>
                        <a14:foregroundMark x1="17815" y1="42800" x2="17947" y2="55100"/>
                        <a14:foregroundMark x1="41656" y1="89800" x2="22848" y2="88400"/>
                        <a14:foregroundMark x1="22848" y1="88400" x2="31258" y2="95000"/>
                        <a14:foregroundMark x1="31258" y1="95000" x2="41325" y2="89800"/>
                        <a14:backgroundMark x1="53035" y1="6983" x2="51457" y2="6700"/>
                        <a14:backgroundMark x1="69975" y1="10023" x2="69514" y2="9940"/>
                        <a14:backgroundMark x1="71523" y1="10300" x2="70545" y2="10125"/>
                        <a14:backgroundMark x1="23051" y1="9235" x2="22318" y2="9300"/>
                        <a14:backgroundMark x1="51457" y1="6700" x2="33637" y2="8290"/>
                        <a14:backgroundMark x1="22318" y1="9300" x2="21391" y2="9700"/>
                        <a14:backgroundMark x1="67561" y1="7275" x2="64106" y2="5400"/>
                        <a14:backgroundMark x1="69477" y1="8315" x2="67580" y2="7285"/>
                        <a14:backgroundMark x1="72583" y1="10000" x2="70119" y2="8663"/>
                        <a14:backgroundMark x1="62509" y1="5771" x2="60662" y2="6200"/>
                        <a14:backgroundMark x1="64106" y1="5400" x2="62809" y2="57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994" y="1147453"/>
            <a:ext cx="2350317" cy="155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59135"/>
      </p:ext>
    </p:extLst>
  </p:cSld>
  <p:clrMapOvr>
    <a:masterClrMapping/>
  </p:clrMapOvr>
</p:sld>
</file>

<file path=ppt/theme/theme1.xml><?xml version="1.0" encoding="utf-8"?>
<a:theme xmlns:a="http://schemas.openxmlformats.org/drawingml/2006/main" name="Con erre de">
  <a:themeElements>
    <a:clrScheme name="Personalizado 11">
      <a:dk1>
        <a:srgbClr val="141414"/>
      </a:dk1>
      <a:lt1>
        <a:srgbClr val="FFFFFF"/>
      </a:lt1>
      <a:dk2>
        <a:srgbClr val="818281"/>
      </a:dk2>
      <a:lt2>
        <a:srgbClr val="CCCDCC"/>
      </a:lt2>
      <a:accent1>
        <a:srgbClr val="606160"/>
      </a:accent1>
      <a:accent2>
        <a:srgbClr val="656765"/>
      </a:accent2>
      <a:accent3>
        <a:srgbClr val="EE6E66"/>
      </a:accent3>
      <a:accent4>
        <a:srgbClr val="EE6E66"/>
      </a:accent4>
      <a:accent5>
        <a:srgbClr val="EE6E66"/>
      </a:accent5>
      <a:accent6>
        <a:srgbClr val="EE6E66"/>
      </a:accent6>
      <a:hlink>
        <a:srgbClr val="1041AB"/>
      </a:hlink>
      <a:folHlink>
        <a:srgbClr val="141414"/>
      </a:folHlink>
    </a:clrScheme>
    <a:fontScheme name="Personalizado 3">
      <a:majorFont>
        <a:latin typeface="Bariol Bold"/>
        <a:ea typeface=""/>
        <a:cs typeface=""/>
      </a:majorFont>
      <a:minorFont>
        <a:latin typeface="Bariol Regular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t"/>
      <a:lstStyle>
        <a:defPPr algn="l">
          <a:spcBef>
            <a:spcPts val="800"/>
          </a:spcBef>
          <a:defRPr sz="14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l">
          <a:spcBef>
            <a:spcPts val="800"/>
          </a:spcBef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3 - Master Deck Template Library (CAT definitiu)" id="{57843456-89B3-4225-B952-C8B3260EBE02}" vid="{D7ADA10D-4640-4DD4-8649-0D2134F430B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A538C8CF1916A40BDBE79A69D6D31D7" ma:contentTypeVersion="18" ma:contentTypeDescription="Crear nuevo documento." ma:contentTypeScope="" ma:versionID="b40afc561b3cc2ecd44b19f5b53cefde">
  <xsd:schema xmlns:xsd="http://www.w3.org/2001/XMLSchema" xmlns:xs="http://www.w3.org/2001/XMLSchema" xmlns:p="http://schemas.microsoft.com/office/2006/metadata/properties" xmlns:ns2="71e00d72-773c-4c25-8fe4-ac0731f9a889" xmlns:ns3="7af5b747-1f26-48b9-bdcc-699e7e9ad29e" targetNamespace="http://schemas.microsoft.com/office/2006/metadata/properties" ma:root="true" ma:fieldsID="4365cec8fddc980a7b33c01eef6ce1f9" ns2:_="" ns3:_="">
    <xsd:import namespace="71e00d72-773c-4c25-8fe4-ac0731f9a889"/>
    <xsd:import namespace="7af5b747-1f26-48b9-bdcc-699e7e9ad2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e00d72-773c-4c25-8fe4-ac0731f9a88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_dlc_DocId" ma:index="10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11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6" nillable="true" ma:displayName="Taxonomy Catch All Column" ma:hidden="true" ma:list="{994a6e33-d837-4102-8393-5c10f5fa248e}" ma:internalName="TaxCatchAll" ma:showField="CatchAllData" ma:web="71e00d72-773c-4c25-8fe4-ac0731f9a8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f5b747-1f26-48b9-bdcc-699e7e9ad2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Etiquetas de imagen" ma:readOnly="false" ma:fieldId="{5cf76f15-5ced-4ddc-b409-7134ff3c332f}" ma:taxonomyMulti="true" ma:sspId="b7d5c9cd-1d9d-4498-a792-f3e3b2446e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1e00d72-773c-4c25-8fe4-ac0731f9a889">A54ZXKZ7JTAV-507352133-8916</_dlc_DocId>
    <_dlc_DocIdUrl xmlns="71e00d72-773c-4c25-8fe4-ac0731f9a889">
      <Url>https://anthesisllc.sharepoint.com/teams/External_-_Acierta_con_la_orgnica_IV_365/_layouts/15/DocIdRedir.aspx?ID=A54ZXKZ7JTAV-507352133-8916</Url>
      <Description>A54ZXKZ7JTAV-507352133-8916</Description>
    </_dlc_DocIdUrl>
    <SharedWithUsers xmlns="71e00d72-773c-4c25-8fe4-ac0731f9a889">
      <UserInfo>
        <DisplayName>Sarah Moe</DisplayName>
        <AccountId>863</AccountId>
        <AccountType/>
      </UserInfo>
    </SharedWithUsers>
    <TaxCatchAll xmlns="71e00d72-773c-4c25-8fe4-ac0731f9a889" xsi:nil="true"/>
    <lcf76f155ced4ddcb4097134ff3c332f xmlns="7af5b747-1f26-48b9-bdcc-699e7e9ad29e">
      <Terms xmlns="http://schemas.microsoft.com/office/infopath/2007/PartnerControls"/>
    </lcf76f155ced4ddcb4097134ff3c332f>
    <MediaLengthInSeconds xmlns="7af5b747-1f26-48b9-bdcc-699e7e9ad29e" xsi:nil="true"/>
  </documentManagement>
</p:properties>
</file>

<file path=customXml/itemProps1.xml><?xml version="1.0" encoding="utf-8"?>
<ds:datastoreItem xmlns:ds="http://schemas.openxmlformats.org/officeDocument/2006/customXml" ds:itemID="{10530724-3977-4239-BAF9-0E76AAA58A7D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B5204619-9BB1-408C-B1C9-45F417253A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59B01F-64D5-4567-B092-AC16B0B7FB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e00d72-773c-4c25-8fe4-ac0731f9a889"/>
    <ds:schemaRef ds:uri="7af5b747-1f26-48b9-bdcc-699e7e9ad2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FD03598B-3F10-42A0-9FAE-9AC015BC5558}">
  <ds:schemaRefs>
    <ds:schemaRef ds:uri="7e6fecaa-337a-4385-bbfd-094d1769a209"/>
    <ds:schemaRef ds:uri="819c4b8b-f95a-4496-8da0-75f2d5e4092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  <ds:schemaRef ds:uri="71e00d72-773c-4c25-8fe4-ac0731f9a889"/>
    <ds:schemaRef ds:uri="7af5b747-1f26-48b9-bdcc-699e7e9ad29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610</TotalTime>
  <Words>607</Words>
  <Application>Microsoft Office PowerPoint</Application>
  <PresentationFormat>Personalizado</PresentationFormat>
  <Paragraphs>84</Paragraphs>
  <Slides>29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43" baseType="lpstr">
      <vt:lpstr>Arial</vt:lpstr>
      <vt:lpstr>Arial Black</vt:lpstr>
      <vt:lpstr>Bariol Bold</vt:lpstr>
      <vt:lpstr>Bariol Regular</vt:lpstr>
      <vt:lpstr>Bookman Old Style</vt:lpstr>
      <vt:lpstr>Calibri</vt:lpstr>
      <vt:lpstr>Courier New</vt:lpstr>
      <vt:lpstr>Heebo Light</vt:lpstr>
      <vt:lpstr>Times New Roman</vt:lpstr>
      <vt:lpstr>Trebuchet MS</vt:lpstr>
      <vt:lpstr>Vollkorn Bold</vt:lpstr>
      <vt:lpstr>Wingdings</vt:lpstr>
      <vt:lpstr>Wingdings 3</vt:lpstr>
      <vt:lpstr>Con erre de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Maria Verdu</dc:creator>
  <cp:keywords/>
  <dc:description/>
  <cp:lastModifiedBy>Zamorano Herrero, Laura</cp:lastModifiedBy>
  <cp:revision>11</cp:revision>
  <dcterms:created xsi:type="dcterms:W3CDTF">2021-07-23T07:57:58Z</dcterms:created>
  <dcterms:modified xsi:type="dcterms:W3CDTF">2025-11-13T15:48:09Z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0x0101005A538C8CF1916A40BDBE79A69D6D31D7</vt:lpwstr>
  </property>
  <property fmtid="{D5CDD505-2E9C-101B-9397-08002B2CF9AE}" pid="3" name="_dlc_DocIdItemGuid">
    <vt:lpwstr>ac8f53fc-69ef-4bd2-899c-acfbae3692e3</vt:lpwstr>
  </property>
  <property fmtid="{D5CDD505-2E9C-101B-9397-08002B2CF9AE}" pid="4" name="MediaServiceImageTags">
    <vt:lpwstr/>
  </property>
  <property fmtid="{D5CDD505-2E9C-101B-9397-08002B2CF9AE}" pid="5" name="Order">
    <vt:lpwstr>3667300.00000000</vt:lpwstr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  <property fmtid="{D5CDD505-2E9C-101B-9397-08002B2CF9AE}" pid="13" name="xd_Signature">
    <vt:lpwstr/>
  </property>
</Properties>
</file>