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5"/>
  </p:sldMasterIdLst>
  <p:notesMasterIdLst>
    <p:notesMasterId r:id="rId23"/>
  </p:notesMasterIdLst>
  <p:handoutMasterIdLst>
    <p:handoutMasterId r:id="rId24"/>
  </p:handoutMasterIdLst>
  <p:sldIdLst>
    <p:sldId id="518" r:id="rId6"/>
    <p:sldId id="493" r:id="rId7"/>
    <p:sldId id="530" r:id="rId8"/>
    <p:sldId id="519" r:id="rId9"/>
    <p:sldId id="531" r:id="rId10"/>
    <p:sldId id="534" r:id="rId11"/>
    <p:sldId id="527" r:id="rId12"/>
    <p:sldId id="498" r:id="rId13"/>
    <p:sldId id="520" r:id="rId14"/>
    <p:sldId id="521" r:id="rId15"/>
    <p:sldId id="499" r:id="rId16"/>
    <p:sldId id="501" r:id="rId17"/>
    <p:sldId id="500" r:id="rId18"/>
    <p:sldId id="503" r:id="rId19"/>
    <p:sldId id="469" r:id="rId20"/>
    <p:sldId id="491" r:id="rId21"/>
    <p:sldId id="492" r:id="rId22"/>
  </p:sldIdLst>
  <p:sldSz cx="11430000" cy="6429375"/>
  <p:notesSz cx="6858000" cy="9144000"/>
  <p:defaultTextStyle>
    <a:defPPr>
      <a:defRPr lang="en-US"/>
    </a:defPPr>
    <a:lvl1pPr marL="0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6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0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72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84A186-BAC8-9353-C23B-A6B8ECD6B29C}" name="Irene Bueno" initials="IB" userId="S::Irene.Bueno@anthesisgroup.com::0314d85f-60b9-4734-bd16-72ba007358d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rett Lawson" initials="BL" lastIdx="36" clrIdx="0">
    <p:extLst>
      <p:ext uri="{19B8F6BF-5375-455C-9EA6-DF929625EA0E}">
        <p15:presenceInfo xmlns:p15="http://schemas.microsoft.com/office/powerpoint/2012/main" userId="S::Barrett.Lawson@anthesisgroup.com::f158dc4f-aae2-4721-9bda-fb9a8b73a59e" providerId="AD"/>
      </p:ext>
    </p:extLst>
  </p:cmAuthor>
  <p:cmAuthor id="2" name="Jenny Cheng" initials="JC" lastIdx="2" clrIdx="1">
    <p:extLst>
      <p:ext uri="{19B8F6BF-5375-455C-9EA6-DF929625EA0E}">
        <p15:presenceInfo xmlns:p15="http://schemas.microsoft.com/office/powerpoint/2012/main" userId="S::Jenny.Cheng@anthesisgroup.com::5c308945-bc04-4148-9565-3aace414bedf" providerId="AD"/>
      </p:ext>
    </p:extLst>
  </p:cmAuthor>
  <p:cmAuthor id="3" name="Maria Verdu" initials="MV" lastIdx="1" clrIdx="2">
    <p:extLst>
      <p:ext uri="{19B8F6BF-5375-455C-9EA6-DF929625EA0E}">
        <p15:presenceInfo xmlns:p15="http://schemas.microsoft.com/office/powerpoint/2012/main" userId="S::Maria.Verdu@anthesisgroup.com::1f4a4fb4-5e41-4951-bb36-f1ab788a66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6E66"/>
    <a:srgbClr val="FFCD00"/>
    <a:srgbClr val="C8865A"/>
    <a:srgbClr val="45A975"/>
    <a:srgbClr val="FF9933"/>
    <a:srgbClr val="4C9BDC"/>
    <a:srgbClr val="EE8E0F"/>
    <a:srgbClr val="E9E9E9"/>
    <a:srgbClr val="FEE05E"/>
    <a:srgbClr val="597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B2989A-2934-4E8C-812B-6D9F97DBEB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F178B9-6089-4ADA-B968-2121D1D12D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0F993-67C2-4D62-82E3-5B80206D052F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C8477-8BE8-4091-924E-E32F34D2BC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E58EB-4C42-4D55-B8ED-85489FBCBD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C31AB-BB6F-4713-9C73-54A08457BD1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565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FC33A-EDB5-2E42-B388-B765BB887C9A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66874-F57C-3747-BEE0-82E49AAA52A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72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1pPr>
    <a:lvl2pPr marL="428589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2pPr>
    <a:lvl3pPr marL="857178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3pPr>
    <a:lvl4pPr marL="1285767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4pPr>
    <a:lvl5pPr marL="1714357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5pPr>
    <a:lvl6pPr marL="2142946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6pPr>
    <a:lvl7pPr marL="2571536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7pPr>
    <a:lvl8pPr marL="3000125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8pPr>
    <a:lvl9pPr marL="3428714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851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342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64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C2E43D6-435B-064B-80A6-FADE5B396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145" y="1876375"/>
            <a:ext cx="3152334" cy="1367854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800" cap="all" baseline="0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</a:defRPr>
            </a:lvl1pPr>
          </a:lstStyle>
          <a:p>
            <a:pPr lvl="0"/>
            <a:r>
              <a:rPr lang="en-GB" err="1"/>
              <a:t>Título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67988C1-5FFC-F740-B398-D06C0F2834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06825" y="0"/>
            <a:ext cx="7623175" cy="56974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6F373EE-8CAC-CE42-AAAF-DA425AFA0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146" y="3547427"/>
            <a:ext cx="3018184" cy="6731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 b="1"/>
            </a:lvl1pPr>
            <a:lvl2pPr marL="428589" indent="0">
              <a:buNone/>
              <a:defRPr sz="1400" b="1"/>
            </a:lvl2pPr>
            <a:lvl3pPr marL="857178" indent="0">
              <a:buNone/>
              <a:defRPr sz="1400" b="1"/>
            </a:lvl3pPr>
            <a:lvl4pPr marL="1285767" indent="0">
              <a:buNone/>
              <a:defRPr sz="1400" b="1"/>
            </a:lvl4pPr>
            <a:lvl5pPr marL="1714357" indent="0">
              <a:buNone/>
              <a:defRPr sz="1400" b="1"/>
            </a:lvl5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256D5225-7340-DA4B-B7DC-2DF06F656C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146" y="4574953"/>
            <a:ext cx="3018184" cy="6731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  <a:lvl2pPr marL="428589" indent="0">
              <a:buNone/>
              <a:defRPr sz="1400" b="1"/>
            </a:lvl2pPr>
            <a:lvl3pPr marL="857178" indent="0">
              <a:buNone/>
              <a:defRPr sz="1400" b="1"/>
            </a:lvl3pPr>
            <a:lvl4pPr marL="1285767" indent="0">
              <a:buNone/>
              <a:defRPr sz="1400" b="1"/>
            </a:lvl4pPr>
            <a:lvl5pPr marL="1714357" indent="0">
              <a:buNone/>
              <a:defRPr sz="1400" b="1"/>
            </a:lvl5pPr>
          </a:lstStyle>
          <a:p>
            <a:pPr lvl="0"/>
            <a:r>
              <a:rPr lang="en-GB" err="1"/>
              <a:t>Fecha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364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Bullets with Chart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7" y="1673352"/>
            <a:ext cx="3584575" cy="39225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spcBef>
                <a:spcPts val="1800"/>
              </a:spcBef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3C8A479-2E75-43FA-8078-3F2322F3DD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4717" y="1673921"/>
            <a:ext cx="6404939" cy="338554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r>
              <a:rPr lang="en-GB"/>
              <a:t> de </a:t>
            </a:r>
            <a:r>
              <a:rPr lang="en-GB" err="1"/>
              <a:t>gráfico</a:t>
            </a:r>
            <a:endParaRPr lang="en-GB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8477918-B900-4023-9BBF-2090EC999879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4394200" y="2031397"/>
            <a:ext cx="6405447" cy="35354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GB" err="1"/>
              <a:t>Gráfico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49D4E1-3D6E-4774-ACE5-5004E196D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134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673352"/>
            <a:ext cx="497268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C561352-432F-4D08-92F4-309F9D1EA7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26960" y="1673353"/>
            <a:ext cx="497268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85A4C86-611B-4F9A-8E96-88840D0484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886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Two Column with Subtitle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4163" y="1673352"/>
            <a:ext cx="312075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1"/>
            <a:r>
              <a:rPr lang="en-GB" err="1"/>
              <a:t>Texto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67FDFF9-1441-4276-8032-81C74A6DE4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6" y="1673352"/>
            <a:ext cx="3167697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CE15B3F-15C4-450D-9D13-4B58F57A54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78890" y="1673353"/>
            <a:ext cx="312075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Click “Increase List Level” for heading and bullets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7B08FDF-10CB-45AD-A247-7AE5E4FBA4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790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Centered Two Column with Subtitle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437" y="2134760"/>
            <a:ext cx="4763036" cy="34400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67FDFF9-1441-4276-8032-81C74A6DE4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7" y="1475867"/>
            <a:ext cx="7730324" cy="46723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CE15B3F-15C4-450D-9D13-4B58F57A54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73140" y="2130145"/>
            <a:ext cx="4734599" cy="34400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lvl="0" indent="0" algn="l" defTabSz="857178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r>
              <a:rPr lang="en-GB"/>
              <a:t> Segundo </a:t>
            </a:r>
            <a:r>
              <a:rPr lang="en-GB" err="1"/>
              <a:t>nivel</a:t>
            </a:r>
            <a:endParaRPr lang="en-GB"/>
          </a:p>
          <a:p>
            <a:pPr lvl="2"/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FBF3FC7-FBF8-4EF6-ACD2-F18DA328B1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000" cap="all" baseline="0" dirty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220349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Centered Two Column with headings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435" y="2011681"/>
            <a:ext cx="4726507" cy="35579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67FDFF9-1441-4276-8032-81C74A6DE4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6" y="1673352"/>
            <a:ext cx="4726507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CE15B3F-15C4-450D-9D13-4B58F57A54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1232" y="2011681"/>
            <a:ext cx="4726507" cy="355853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lvl="0" indent="0" algn="l" defTabSz="857178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6BC0375-E5A4-422F-8D84-E99B0552A0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81232" y="1673353"/>
            <a:ext cx="4726507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Insert heading here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8156147-1E90-4FA0-84F1-246CCC480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726507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000" cap="all" baseline="0" dirty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514403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Three Column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437" y="1673352"/>
            <a:ext cx="3213001" cy="393653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40173EF-99E5-4C96-82B4-763897D870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8042" y="1673352"/>
            <a:ext cx="3213001" cy="390148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91101B5-C5A4-411B-AAC5-8B6C9B421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86646" y="1673352"/>
            <a:ext cx="3213001" cy="390148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4933159-F44C-4110-980C-B98BF39887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000" cap="all" baseline="0" dirty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493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Three Columns with headings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064" y="2014666"/>
            <a:ext cx="3210374" cy="356017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  <a:p>
            <a:pPr lvl="4"/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40173EF-99E5-4C96-82B4-763897D870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8042" y="2014666"/>
            <a:ext cx="3213001" cy="356016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91101B5-C5A4-411B-AAC5-8B6C9B421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86646" y="2014664"/>
            <a:ext cx="3213001" cy="356017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0EBF409-43D5-47A7-97A4-CEE7D1E126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2064" y="1673352"/>
            <a:ext cx="3216384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7B4A570-9DD6-4130-95BE-F3150F9566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44570" y="1673352"/>
            <a:ext cx="3216384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239ED26-728C-4C93-B996-A23B31606AC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83175" y="1673351"/>
            <a:ext cx="3216384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6647354-7D4E-4093-808A-9F332C4B11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547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-section Divid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4BD7BA-BA5E-AA4C-9968-27D7C3840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356" y="2051049"/>
            <a:ext cx="2822751" cy="23272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600" b="1" i="0" kern="800" spc="-90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428589" indent="0" algn="l">
              <a:buNone/>
              <a:defRPr>
                <a:solidFill>
                  <a:schemeClr val="tx2"/>
                </a:solidFill>
              </a:defRPr>
            </a:lvl2pPr>
            <a:lvl3pPr marL="857178" indent="0" algn="l">
              <a:buNone/>
              <a:defRPr>
                <a:solidFill>
                  <a:schemeClr val="tx2"/>
                </a:solidFill>
              </a:defRPr>
            </a:lvl3pPr>
            <a:lvl4pPr marL="1285767" indent="0" algn="l">
              <a:buNone/>
              <a:defRPr>
                <a:solidFill>
                  <a:schemeClr val="tx2"/>
                </a:solidFill>
              </a:defRPr>
            </a:lvl4pPr>
            <a:lvl5pPr marL="1714357" indent="0" algn="l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275147-5BD8-134C-8F33-A0D2A410AD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28353" y="2148472"/>
            <a:ext cx="8801647" cy="3412757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6599" b="1" i="0" cap="none" baseline="0">
                <a:solidFill>
                  <a:schemeClr val="tx1"/>
                </a:solidFill>
                <a:latin typeface="Vollkorn Bold" panose="02000503080000020003" pitchFamily="2" charset="0"/>
                <a:cs typeface="Vollkorn Bold" panose="02000503080000020003" pitchFamily="2" charset="0"/>
              </a:defRPr>
            </a:lvl1pPr>
            <a:lvl2pPr marL="428589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857178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285767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714357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minúsculas</a:t>
            </a:r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75309C4-E112-4ACC-A8D4-2B12EF85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9630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11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6001672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ca-ES" noProof="0" dirty="0" err="1"/>
              <a:t>Título</a:t>
            </a:r>
            <a:endParaRPr lang="ca-ES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F8954F3-2995-4E42-9662-166CAF76B1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59463" y="1"/>
            <a:ext cx="5570539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2936B5A-65DB-4A36-9A79-60F70E47E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3462" y="1821513"/>
            <a:ext cx="5057076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endParaRPr lang="ca-ES" noProof="0" dirty="0"/>
          </a:p>
        </p:txBody>
      </p:sp>
    </p:spTree>
    <p:extLst>
      <p:ext uri="{BB962C8B-B14F-4D97-AF65-F5344CB8AC3E}">
        <p14:creationId xmlns:p14="http://schemas.microsoft.com/office/powerpoint/2010/main" val="903223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Call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F1023E-EEE0-439D-B8D0-4B2C66177D22}"/>
              </a:ext>
            </a:extLst>
          </p:cNvPr>
          <p:cNvSpPr/>
          <p:nvPr userDrawn="1"/>
        </p:nvSpPr>
        <p:spPr>
          <a:xfrm>
            <a:off x="6435724" y="0"/>
            <a:ext cx="3779839" cy="5554662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9836" y="561467"/>
            <a:ext cx="3255811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3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/>
              <a:t>Your heading goes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A06827F-8002-47CC-AE36-61348BA93C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000" cap="all" baseline="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6F8E366-A768-4061-8D78-7B2E7E1CE3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5057076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This is where the main text of your slide should go. Try to keep it simple. Use short sentences and accessible language. 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903F12D-4307-4EE6-B74C-939103B751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49836" y="1348112"/>
            <a:ext cx="325581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2"/>
            <a:r>
              <a:rPr lang="en-GB"/>
              <a:t>This is a good place to make a list or put some callouts of evidence, or another category of information. </a:t>
            </a:r>
          </a:p>
        </p:txBody>
      </p:sp>
    </p:spTree>
    <p:extLst>
      <p:ext uri="{BB962C8B-B14F-4D97-AF65-F5344CB8AC3E}">
        <p14:creationId xmlns:p14="http://schemas.microsoft.com/office/powerpoint/2010/main" val="225697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264987-F9AB-481D-800F-70D464DF470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11430000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CA"/>
              <a:t>[Picture]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134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447CA8-24CC-448D-AE89-FC6BE8724BA1}"/>
              </a:ext>
            </a:extLst>
          </p:cNvPr>
          <p:cNvSpPr/>
          <p:nvPr userDrawn="1"/>
        </p:nvSpPr>
        <p:spPr>
          <a:xfrm>
            <a:off x="5859463" y="-1"/>
            <a:ext cx="5570537" cy="555466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9999" y="1052132"/>
            <a:ext cx="4440121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C0E4B41-4270-2640-98F1-2BBF2F373B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9525" y="1821514"/>
            <a:ext cx="4440122" cy="192679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Texto</a:t>
            </a:r>
            <a:r>
              <a:rPr lang="en-GB"/>
              <a:t>.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636B01E-BE49-4728-B77B-56D4D8AE1D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CCD9E68-F5A9-4A28-A510-D53664B6DF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5057076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156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51DE4B-B9C9-4682-89DC-FC62EC66FE7E}"/>
              </a:ext>
            </a:extLst>
          </p:cNvPr>
          <p:cNvSpPr/>
          <p:nvPr userDrawn="1"/>
        </p:nvSpPr>
        <p:spPr>
          <a:xfrm>
            <a:off x="7586663" y="-1"/>
            <a:ext cx="3843337" cy="5554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6413" y="622300"/>
            <a:ext cx="2673233" cy="37560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94163" y="0"/>
            <a:ext cx="3492499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C1909DE-EB05-48A6-B832-40FB6C04D3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300862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4F06F75-C8F4-444F-9689-F4A545E11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330086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3DC4A5B-1340-4878-88C7-3BD3AC4A3D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9076" y="1348112"/>
            <a:ext cx="2670563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2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506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8609D9-9FCE-4287-B347-2EA5ACDDBC64}"/>
              </a:ext>
            </a:extLst>
          </p:cNvPr>
          <p:cNvSpPr/>
          <p:nvPr userDrawn="1"/>
        </p:nvSpPr>
        <p:spPr>
          <a:xfrm>
            <a:off x="4094163" y="0"/>
            <a:ext cx="3487737" cy="55546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6363" y="565855"/>
            <a:ext cx="2665412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4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6663" y="-1"/>
            <a:ext cx="3843337" cy="555466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D75846F-C9B0-43B1-B582-BEFE840966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330086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F8F1780-6764-481D-89E9-6F397FC97B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96363" y="1348112"/>
            <a:ext cx="2662750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703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ll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8A405F-1AEA-4690-BD8B-4188E68030D5}"/>
              </a:ext>
            </a:extLst>
          </p:cNvPr>
          <p:cNvSpPr/>
          <p:nvPr userDrawn="1"/>
        </p:nvSpPr>
        <p:spPr>
          <a:xfrm>
            <a:off x="4094163" y="622300"/>
            <a:ext cx="6697662" cy="49323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6698" y="1220613"/>
            <a:ext cx="2665412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6664" y="-1"/>
            <a:ext cx="2628899" cy="4932363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D72AB57-AC5C-4C88-846D-CA1DB75C50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330086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F68D74F-F510-428F-B1BD-8C809244E0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6698" y="1821513"/>
            <a:ext cx="2662750" cy="31095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249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Contras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B1237F-FFAF-4D5A-AA96-A8632BA9E817}"/>
              </a:ext>
            </a:extLst>
          </p:cNvPr>
          <p:cNvSpPr/>
          <p:nvPr userDrawn="1"/>
        </p:nvSpPr>
        <p:spPr>
          <a:xfrm>
            <a:off x="0" y="-1"/>
            <a:ext cx="4094163" cy="555466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5" y="576074"/>
            <a:ext cx="2721128" cy="1410770"/>
          </a:xfrm>
          <a:prstGeom prst="rect">
            <a:avLst/>
          </a:prstGeom>
        </p:spPr>
        <p:txBody>
          <a:bodyPr lIns="0" rIns="0"/>
          <a:lstStyle>
            <a:lvl1pPr marL="11113" indent="0" algn="l" defTabSz="457162" rtl="0" eaLnBrk="1" latinLnBrk="0" hangingPunct="1">
              <a:spcBef>
                <a:spcPts val="0"/>
              </a:spcBef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457162" rtl="0" eaLnBrk="1" latinLnBrk="0" hangingPunct="1">
              <a:buNone/>
              <a:defRPr lang="en-GB" sz="2000" b="1" i="0" kern="1200" dirty="0" smtClean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2pPr>
            <a:lvl3pPr marL="0" indent="0" algn="l" defTabSz="457162" rtl="0" eaLnBrk="1" latinLnBrk="0" hangingPunct="1">
              <a:buNone/>
              <a:defRPr lang="en-GB" sz="2000" b="1" i="0" kern="1200" dirty="0" smtClean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3pPr>
            <a:lvl4pPr marL="0" indent="0" algn="l" defTabSz="457162" rtl="0" eaLnBrk="1" latinLnBrk="0" hangingPunct="1">
              <a:buNone/>
              <a:defRPr lang="en-GB" sz="2000" b="1" i="0" kern="1200" dirty="0" smtClean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4pPr>
            <a:lvl5pPr marL="1714357" indent="0">
              <a:buNone/>
              <a:defRPr/>
            </a:lvl5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8F999DA-E1C5-4BC2-AF22-22CB5D05AD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5" y="2231532"/>
            <a:ext cx="2721128" cy="28052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96260-68A2-43B5-8DC6-859F427282F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94164" y="576075"/>
            <a:ext cx="6713576" cy="49785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600"/>
            </a:lvl1pPr>
          </a:lstStyle>
          <a:p>
            <a:pPr lvl="0"/>
            <a:r>
              <a:rPr lang="en-GB"/>
              <a:t>Add image, chart, or content here</a:t>
            </a:r>
          </a:p>
        </p:txBody>
      </p:sp>
    </p:spTree>
    <p:extLst>
      <p:ext uri="{BB962C8B-B14F-4D97-AF65-F5344CB8AC3E}">
        <p14:creationId xmlns:p14="http://schemas.microsoft.com/office/powerpoint/2010/main" val="852954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ed Call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063669-4D6E-4A76-A9B9-BC46EEE63BEB}"/>
              </a:ext>
            </a:extLst>
          </p:cNvPr>
          <p:cNvSpPr/>
          <p:nvPr userDrawn="1"/>
        </p:nvSpPr>
        <p:spPr>
          <a:xfrm>
            <a:off x="505965" y="622300"/>
            <a:ext cx="3588198" cy="427707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968" y="1218192"/>
            <a:ext cx="2721128" cy="141077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DABC17D-40CD-A84D-965E-E3CEB3FD1D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94163" y="0"/>
            <a:ext cx="3492499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E7D52E1-5718-B04B-84EE-7258387595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94135" y="993422"/>
            <a:ext cx="2697690" cy="60959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20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6437A96-CBAC-4177-B602-524397614E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1968" y="2628962"/>
            <a:ext cx="2721128" cy="210305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r>
              <a:rPr lang="en-GB"/>
              <a:t>. 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E0D2F20-E391-4CA8-B611-17C6F0A037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4136" y="1821513"/>
            <a:ext cx="2697689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936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9F0068-928F-4E1F-8191-CFFBCB6F9566}"/>
              </a:ext>
            </a:extLst>
          </p:cNvPr>
          <p:cNvSpPr/>
          <p:nvPr userDrawn="1"/>
        </p:nvSpPr>
        <p:spPr>
          <a:xfrm>
            <a:off x="4670425" y="622300"/>
            <a:ext cx="2628900" cy="422614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F8954F3-2995-4E42-9662-166CAF76B1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99327" y="0"/>
            <a:ext cx="4130675" cy="555466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FB6523-7E45-AD46-AC9D-99602A694D66}"/>
              </a:ext>
            </a:extLst>
          </p:cNvPr>
          <p:cNvSpPr txBox="1"/>
          <p:nvPr/>
        </p:nvSpPr>
        <p:spPr>
          <a:xfrm>
            <a:off x="4763387" y="657598"/>
            <a:ext cx="545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5F3F514-CECF-EA48-A7BF-323448DC81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9565" y="1301871"/>
            <a:ext cx="2128566" cy="3310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lvl1pPr marL="0" indent="0" defTabSz="457162">
              <a:lnSpc>
                <a:spcPct val="103000"/>
              </a:lnSpc>
              <a:buNone/>
              <a:defRPr lang="en-GB" sz="1600" b="1" i="1" smtClean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242867" indent="0">
              <a:buNone/>
              <a:defRPr lang="en-GB" sz="1800" smtClean="0"/>
            </a:lvl2pPr>
            <a:lvl3pPr marL="700029" indent="0">
              <a:buNone/>
              <a:defRPr lang="en-GB" sz="1800" smtClean="0"/>
            </a:lvl3pPr>
            <a:lvl4pPr marL="1157191" indent="0">
              <a:buNone/>
              <a:defRPr lang="en-GB" sz="1800" smtClean="0"/>
            </a:lvl4pPr>
            <a:lvl5pPr marL="1614352" indent="0">
              <a:buNone/>
              <a:defRPr lang="en-GB" sz="1800"/>
            </a:lvl5pPr>
          </a:lstStyle>
          <a:p>
            <a:pPr marL="0" lvl="0" defTabSz="457162">
              <a:lnSpc>
                <a:spcPct val="103000"/>
              </a:lnSpc>
            </a:pPr>
            <a:r>
              <a:rPr lang="en-GB" sz="1600" b="1" i="1" err="1">
                <a:solidFill>
                  <a:schemeClr val="bg1"/>
                </a:solidFill>
                <a:latin typeface="Bookman Old Style" panose="02050604050505020204" pitchFamily="18" charset="0"/>
              </a:rPr>
              <a:t>Texto</a:t>
            </a:r>
            <a:r>
              <a:rPr lang="en-GB" sz="1600" b="1" i="1">
                <a:solidFill>
                  <a:schemeClr val="bg1"/>
                </a:solidFill>
                <a:latin typeface="Bookman Old Style" panose="02050604050505020204" pitchFamily="18" charset="0"/>
              </a:rPr>
              <a:t>”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B7D597-6229-C744-961D-FDCFAF9843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76603" y="4338112"/>
            <a:ext cx="1611375" cy="236599"/>
          </a:xfrm>
          <a:prstGeom prst="rect">
            <a:avLst/>
          </a:prstGeom>
        </p:spPr>
        <p:txBody>
          <a:bodyPr lIns="0" rIns="0"/>
          <a:lstStyle>
            <a:lvl1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0" indent="0" algn="l" defTabSz="457162" rtl="0" eaLnBrk="1" latinLnBrk="0" hangingPunct="1">
              <a:buNone/>
              <a:defRPr lang="en-GB" sz="1100" b="1" i="0" kern="1200" dirty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</a:lstStyle>
          <a:p>
            <a:r>
              <a:rPr lang="en-GB" sz="1100" b="1" i="0" err="1">
                <a:solidFill>
                  <a:schemeClr val="accent1"/>
                </a:solidFill>
                <a:latin typeface="Trebuchet MS" panose="020B0703020202090204" pitchFamily="34" charset="0"/>
              </a:rPr>
              <a:t>Créditos</a:t>
            </a:r>
            <a:endParaRPr lang="en-GB" sz="1100" b="1" i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69AA63-2CCF-41FA-94B9-8B5CED9BAA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803" y="1821513"/>
            <a:ext cx="3584727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r>
              <a:rPr lang="en-GB"/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04582-E1CD-411C-8209-50F9E80F2FC3}"/>
              </a:ext>
            </a:extLst>
          </p:cNvPr>
          <p:cNvSpPr txBox="1"/>
          <p:nvPr userDrawn="1"/>
        </p:nvSpPr>
        <p:spPr>
          <a:xfrm>
            <a:off x="4763387" y="657598"/>
            <a:ext cx="545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836408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di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DD7C4-445A-4698-87E2-7CF749996D1D}"/>
              </a:ext>
            </a:extLst>
          </p:cNvPr>
          <p:cNvSpPr/>
          <p:nvPr userDrawn="1"/>
        </p:nvSpPr>
        <p:spPr>
          <a:xfrm>
            <a:off x="505966" y="1"/>
            <a:ext cx="4164460" cy="32146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214687"/>
            <a:ext cx="11430000" cy="233997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7233" y="567461"/>
            <a:ext cx="3297388" cy="973823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A36C1-89B2-4D80-88FB-850EDB6BCF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5697" y="1556586"/>
            <a:ext cx="3297387" cy="139235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312D37-473F-4D28-A742-6ED6FB6F1C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41693" y="567461"/>
            <a:ext cx="2673998" cy="238147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7BBD52C-D299-416A-9EB5-BA3A48BB94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5649" y="567461"/>
            <a:ext cx="2673998" cy="238147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569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Presentati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003959-DE16-458A-B18F-0F5506810E9B}"/>
              </a:ext>
            </a:extLst>
          </p:cNvPr>
          <p:cNvSpPr/>
          <p:nvPr userDrawn="1"/>
        </p:nvSpPr>
        <p:spPr>
          <a:xfrm>
            <a:off x="0" y="0"/>
            <a:ext cx="4094163" cy="2935111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94163" y="0"/>
            <a:ext cx="7335837" cy="293511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6"/>
            <a:ext cx="3297388" cy="973823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223B960-6AD0-474C-8EE0-5CEF4FEDC5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3" y="323062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A4CD100-31BD-5C4A-8758-5FBC91329E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11874" y="323062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6CBC59F-F0B1-B841-B62A-853C306E642F}"/>
              </a:ext>
            </a:extLst>
          </p:cNvPr>
          <p:cNvSpPr>
            <a:spLocks noGrp="1"/>
          </p:cNvSpPr>
          <p:nvPr>
            <p:ph type="chart" sz="quarter" idx="25" hasCustomPrompt="1"/>
          </p:nvPr>
        </p:nvSpPr>
        <p:spPr>
          <a:xfrm>
            <a:off x="7586663" y="2100263"/>
            <a:ext cx="3212984" cy="345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[chart]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3BA3150-5994-4EE8-A6EF-CCE867C8B6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0803" y="3715048"/>
            <a:ext cx="3286023" cy="183961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385BD84B-BB37-452D-827E-707A2E3D448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21325" y="3715049"/>
            <a:ext cx="3278002" cy="183961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4CF61D42-CFD5-4861-9FF6-8C0BD5A58D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5965" y="1642790"/>
            <a:ext cx="3297387" cy="106993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921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Presentation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mayúscula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6664" y="622299"/>
            <a:ext cx="3205162" cy="459316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048AB2-C07D-6049-9549-D84765E642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463" y="334351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3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0A349BC-EEB9-BB4A-8852-9D6154E82E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11874" y="334351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3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221A29EC-183B-417B-A465-0D120F5BD21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5965" y="3813654"/>
            <a:ext cx="3297387" cy="106993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B19155E0-9539-411C-AABF-47CBE3C37D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938" y="3815984"/>
            <a:ext cx="3297387" cy="106993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724A456-4F7F-40F3-8594-DB42140C09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0803" y="1604695"/>
            <a:ext cx="3286023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D67E899-4BA4-44B4-BA48-B7F1819CF9E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11874" y="1616810"/>
            <a:ext cx="3286023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25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Core Content Plain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8" y="5988609"/>
            <a:ext cx="622261" cy="224073"/>
          </a:xfrm>
          <a:prstGeom prst="rect">
            <a:avLst/>
          </a:prstGeom>
        </p:spPr>
        <p:txBody>
          <a:bodyPr lIns="91440" rIns="228600"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1676400"/>
            <a:ext cx="10290059" cy="38782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230188" indent="-230188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3550" indent="-233363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2625" indent="-220663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 marL="341313" indent="-341313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u"/>
              <a:defRPr sz="1800" b="1">
                <a:solidFill>
                  <a:schemeClr val="bg2">
                    <a:lumMod val="10000"/>
                  </a:schemeClr>
                </a:solidFill>
              </a:defRPr>
            </a:lvl8pPr>
            <a:lvl9pPr marL="573088" indent="-231775">
              <a:lnSpc>
                <a:spcPct val="100000"/>
              </a:lnSpc>
              <a:spcBef>
                <a:spcPts val="600"/>
              </a:spcBef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78FC898-AEC6-4EAF-B9EE-94CE7563C4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427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or Credent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5D3F673-0169-49CF-8823-B22D456E46F3}"/>
              </a:ext>
            </a:extLst>
          </p:cNvPr>
          <p:cNvSpPr/>
          <p:nvPr userDrawn="1"/>
        </p:nvSpPr>
        <p:spPr>
          <a:xfrm>
            <a:off x="505965" y="1"/>
            <a:ext cx="4453385" cy="50461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2835" y="901073"/>
            <a:ext cx="2583523" cy="792786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1600" b="1" i="0" cap="all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lvl="0" indent="0" defTabSz="457162">
              <a:spcBef>
                <a:spcPts val="0"/>
              </a:spcBef>
              <a:buNone/>
            </a:pPr>
            <a:r>
              <a:rPr lang="en-GB"/>
              <a:t>TEXTO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64AE67E-51BB-6D4F-853E-02372D95FC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2126" y="3925281"/>
            <a:ext cx="4356099" cy="92525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Bef>
                <a:spcPts val="0"/>
              </a:spcBef>
              <a:buFontTx/>
              <a:buNone/>
              <a:defRPr sz="1400" b="1" i="1">
                <a:latin typeface="Bookman Old Style" panose="02050604050505020204" pitchFamily="18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/>
              <a:t>“Lorem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”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320704-E03B-3042-BF71-310269DED7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572125" y="622300"/>
            <a:ext cx="4356100" cy="29003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[Imagen]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2CB1DF-3C65-473B-9D00-DCE1B3DB80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72125" y="4960938"/>
            <a:ext cx="4446588" cy="217487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err="1"/>
              <a:t>Créditos</a:t>
            </a:r>
            <a:endParaRPr lang="en-GB"/>
          </a:p>
          <a:p>
            <a:pPr lvl="0"/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2C0B293-EC35-4929-9A78-AD844DCEEBD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62835" y="2593346"/>
            <a:ext cx="2583523" cy="187959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321981AB-F155-4024-A666-72CC2E5675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62834" y="1917050"/>
            <a:ext cx="2583523" cy="58231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93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5B62525-7CE4-43A6-97BF-A1C5907081F4}"/>
              </a:ext>
            </a:extLst>
          </p:cNvPr>
          <p:cNvSpPr/>
          <p:nvPr userDrawn="1"/>
        </p:nvSpPr>
        <p:spPr>
          <a:xfrm>
            <a:off x="4112419" y="3051208"/>
            <a:ext cx="3205162" cy="2503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78B780-2C6D-4DC8-9184-18CE25C998C7}"/>
              </a:ext>
            </a:extLst>
          </p:cNvPr>
          <p:cNvSpPr/>
          <p:nvPr userDrawn="1"/>
        </p:nvSpPr>
        <p:spPr>
          <a:xfrm>
            <a:off x="7586663" y="3051207"/>
            <a:ext cx="3205162" cy="2503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699442"/>
          </a:xfrm>
          <a:prstGeom prst="rect">
            <a:avLst/>
          </a:prstGeom>
        </p:spPr>
        <p:txBody>
          <a:bodyPr l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3D76FF-72A3-0A42-B837-1C0124BB52C8}"/>
              </a:ext>
            </a:extLst>
          </p:cNvPr>
          <p:cNvSpPr/>
          <p:nvPr/>
        </p:nvSpPr>
        <p:spPr>
          <a:xfrm>
            <a:off x="505965" y="3051208"/>
            <a:ext cx="3205162" cy="2503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037E5C65-6459-CB43-82C2-A086CBBBAF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486774" y="1"/>
            <a:ext cx="2943225" cy="194430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[imagen]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9FE275-30C8-4F43-A8A3-ADD7BB482EE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9437" y="2347913"/>
            <a:ext cx="1765300" cy="703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/>
              <a:t>imagen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6298890C-3058-AC4B-AAA7-B85FB3BF74D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75907" y="2347913"/>
            <a:ext cx="1765300" cy="703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/>
              <a:t>imagen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EAF987A7-B091-2A4E-BBD9-FE076743775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91893" y="2347913"/>
            <a:ext cx="1765300" cy="703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/>
              <a:t>imagen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C11468-0E89-0544-80C1-AC17C2199EA5}"/>
              </a:ext>
            </a:extLst>
          </p:cNvPr>
          <p:cNvSpPr/>
          <p:nvPr/>
        </p:nvSpPr>
        <p:spPr>
          <a:xfrm>
            <a:off x="505965" y="5399623"/>
            <a:ext cx="10285860" cy="169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409C737-41E0-4446-A88A-907EB173AF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3951" y="3169018"/>
            <a:ext cx="2933649" cy="44030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da-DK"/>
              <a:t>Lorem ipsum dolor sit amet</a:t>
            </a:r>
            <a:r>
              <a:rPr lang="en-GB"/>
              <a:t>.</a:t>
            </a:r>
            <a:br>
              <a:rPr lang="en-GB"/>
            </a:br>
            <a:endParaRPr lang="en-GB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8B4EA00C-C493-474F-8F68-50853D0C7B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3951" y="3675186"/>
            <a:ext cx="2933649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928B383B-C123-4881-B832-0339D39FC4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7059" y="3169018"/>
            <a:ext cx="2933649" cy="44030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da-DK"/>
              <a:t>Lorem ipsum dolor sit amet</a:t>
            </a:r>
            <a:r>
              <a:rPr lang="en-GB"/>
              <a:t>.</a:t>
            </a:r>
            <a:br>
              <a:rPr lang="en-GB"/>
            </a:br>
            <a:endParaRPr lang="en-GB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BF1C0D1-DF5A-4DC0-B330-2CAA53A8BA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07059" y="3675186"/>
            <a:ext cx="2933649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6F69007F-9D92-461C-8B99-BA1AB6D7C4C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92415" y="3169018"/>
            <a:ext cx="2933649" cy="44030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da-DK"/>
              <a:t>Lorem ipsum dolor sit amet</a:t>
            </a:r>
            <a:r>
              <a:rPr lang="en-GB"/>
              <a:t>.</a:t>
            </a:r>
            <a:br>
              <a:rPr lang="en-GB"/>
            </a:br>
            <a:endParaRPr lang="en-GB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807107E4-36AD-4D44-8263-B5EDB57AD2A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92415" y="3675186"/>
            <a:ext cx="2933649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1531BF13-1BD5-4926-A225-669D96DE4B1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5965" y="1374568"/>
            <a:ext cx="3300862" cy="80475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772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ed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F3C7E78-C53F-4BA7-8CAF-11E9C49411F4}"/>
              </a:ext>
            </a:extLst>
          </p:cNvPr>
          <p:cNvSpPr/>
          <p:nvPr userDrawn="1"/>
        </p:nvSpPr>
        <p:spPr>
          <a:xfrm>
            <a:off x="505965" y="622299"/>
            <a:ext cx="5353498" cy="44238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3702" y="1160954"/>
            <a:ext cx="2433789" cy="629161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1600" b="1" i="0" cap="all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lvl="0" indent="0" defTabSz="457162">
              <a:spcBef>
                <a:spcPts val="0"/>
              </a:spcBef>
              <a:buNone/>
            </a:pPr>
            <a:r>
              <a:rPr lang="da-DK"/>
              <a:t>Lorem ipsum dolor sit amet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2B0117F-9053-6E42-8FE0-FFB6A2143A3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12419" y="0"/>
            <a:ext cx="2627313" cy="459316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64AE67E-51BB-6D4F-853E-02372D95FC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99324" y="3578578"/>
            <a:ext cx="2627313" cy="109502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400" b="1" i="1">
                <a:latin typeface="Bookman Old Style" panose="02050604050505020204" pitchFamily="18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/>
              <a:t>“Lorem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”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030C47-6F62-4C6A-9C9B-13871DCD26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99325" y="4879975"/>
            <a:ext cx="2627313" cy="266560"/>
          </a:xfrm>
          <a:prstGeom prst="rect">
            <a:avLst/>
          </a:prstGeom>
        </p:spPr>
        <p:txBody>
          <a:bodyPr lIns="0" rIns="0"/>
          <a:lstStyle>
            <a:lvl1pPr marL="0" marR="0" indent="0" algn="l" defTabSz="857178" rtl="0" eaLnBrk="1" fontAlgn="auto" latinLnBrk="0" hangingPunct="1">
              <a:lnSpc>
                <a:spcPct val="90000"/>
              </a:lnSpc>
              <a:spcBef>
                <a:spcPts val="9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1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marL="0" marR="0" lvl="0" indent="0" algn="l" defTabSz="857178" rtl="0" eaLnBrk="1" fontAlgn="auto" latinLnBrk="0" hangingPunct="1">
              <a:lnSpc>
                <a:spcPct val="90000"/>
              </a:lnSpc>
              <a:spcBef>
                <a:spcPts val="9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000" b="1" i="0">
                <a:solidFill>
                  <a:schemeClr val="accent1"/>
                </a:solidFill>
                <a:latin typeface="Trebuchet MS" panose="020B0703020202090204" pitchFamily="34" charset="0"/>
              </a:rPr>
              <a:t>Lorem ipsum </a:t>
            </a:r>
            <a:r>
              <a:rPr lang="en-GB" sz="1000" b="1" i="0" err="1">
                <a:solidFill>
                  <a:schemeClr val="accent1"/>
                </a:solidFill>
                <a:latin typeface="Trebuchet MS" panose="020B0703020202090204" pitchFamily="34" charset="0"/>
              </a:rPr>
              <a:t>dolor</a:t>
            </a:r>
            <a:r>
              <a:rPr lang="en-GB" sz="1000" b="1" i="0">
                <a:solidFill>
                  <a:schemeClr val="accent1"/>
                </a:solidFill>
                <a:latin typeface="Trebuchet MS" panose="020B0703020202090204" pitchFamily="34" charset="0"/>
              </a:rPr>
              <a:t>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4D8AA17-D42F-41F8-9A88-3E567875D3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83703" y="2449064"/>
            <a:ext cx="2469123" cy="202092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CC9130C-315A-4777-9FD9-3D41C6AF52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83702" y="1914100"/>
            <a:ext cx="2469123" cy="41467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.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7ECCAA5F-73B7-4071-8D16-8CE16DAABA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97897" y="622299"/>
            <a:ext cx="2627313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635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Layou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6"/>
            <a:ext cx="2721126" cy="1181609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BA39299-26CE-784A-B664-5B4B0E5895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13137" y="576000"/>
            <a:ext cx="6794601" cy="83871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/>
              <a:t>Headline observation: what do you want to be your client’s key takeaway from this chart? What do you want to draw attention to?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5310B005-7286-3548-9F37-5B6E6F91594F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013201" y="1743075"/>
            <a:ext cx="6794478" cy="3811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[chart]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E7E3BA-E812-4F6C-911A-F29CB8A47E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9437" y="2021227"/>
            <a:ext cx="2721126" cy="353343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Put some commentary on your charts in this box, maybe using bullet points.</a:t>
            </a:r>
          </a:p>
          <a:p>
            <a:pPr lvl="0"/>
            <a:endParaRPr lang="es-ES" noProof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465FCB7-5EE4-4DD5-AB62-3D718679C6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13200" y="1453091"/>
            <a:ext cx="6794539" cy="28998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1"/>
            <a:r>
              <a:rPr lang="en-GB"/>
              <a:t>Chart Title: clearly and simply label, to explain what data your chart shows</a:t>
            </a:r>
          </a:p>
        </p:txBody>
      </p:sp>
    </p:spTree>
    <p:extLst>
      <p:ext uri="{BB962C8B-B14F-4D97-AF65-F5344CB8AC3E}">
        <p14:creationId xmlns:p14="http://schemas.microsoft.com/office/powerpoint/2010/main" val="571527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dge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23EE58-10E8-4007-882A-8DD392E4047E}"/>
              </a:ext>
            </a:extLst>
          </p:cNvPr>
          <p:cNvSpPr/>
          <p:nvPr userDrawn="1"/>
        </p:nvSpPr>
        <p:spPr>
          <a:xfrm>
            <a:off x="7007234" y="0"/>
            <a:ext cx="3779839" cy="55546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541535" cy="914400"/>
          </a:xfrm>
          <a:prstGeom prst="rect">
            <a:avLst/>
          </a:prstGeom>
        </p:spPr>
        <p:txBody>
          <a:bodyPr lIns="0" rIns="0"/>
          <a:lstStyle>
            <a:lvl1pPr marL="0" marR="0" indent="0" algn="l" defTabSz="8571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  <a:p>
            <a:pPr marL="0" lvl="0" indent="0">
              <a:spcBef>
                <a:spcPts val="0"/>
              </a:spcBef>
              <a:buNone/>
            </a:pP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3704119-D255-495C-ACAC-E2C7DFF6D51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346" y="1290824"/>
            <a:ext cx="3255811" cy="386029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2"/>
            <a:r>
              <a:rPr lang="en-GB"/>
              <a:t>This is a good place to make a list or put some callouts of evidence, or another category of information.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F7F0F74-BD68-4DDC-B06F-BC8CE2BD8D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21346" y="688844"/>
            <a:ext cx="3255811" cy="45415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400" b="1" baseline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ca-ES" noProof="0"/>
              <a:t>Tarifes Professionals</a:t>
            </a:r>
          </a:p>
          <a:p>
            <a:pPr lvl="2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381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3DC84A-5E7E-4228-9326-89CFBAAEA9E4}"/>
              </a:ext>
            </a:extLst>
          </p:cNvPr>
          <p:cNvSpPr/>
          <p:nvPr userDrawn="1"/>
        </p:nvSpPr>
        <p:spPr>
          <a:xfrm>
            <a:off x="1466850" y="1227910"/>
            <a:ext cx="8461375" cy="35400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47258-238F-114F-BE1E-F3C47ABD5FCA}"/>
              </a:ext>
            </a:extLst>
          </p:cNvPr>
          <p:cNvSpPr txBox="1"/>
          <p:nvPr/>
        </p:nvSpPr>
        <p:spPr>
          <a:xfrm>
            <a:off x="2627409" y="478609"/>
            <a:ext cx="984565" cy="1938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999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16702-AD8D-194D-B8C8-263576E31E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1291" y="1756954"/>
            <a:ext cx="5855511" cy="914400"/>
          </a:xfrm>
          <a:prstGeom prst="rect">
            <a:avLst/>
          </a:prstGeom>
        </p:spPr>
        <p:txBody>
          <a:bodyPr lIns="0" rIns="0"/>
          <a:lstStyle>
            <a:lvl1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982348-169D-424A-AC43-4F404E2819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999" y="4039398"/>
            <a:ext cx="2393950" cy="34131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Créditos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655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Call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6A79C3-55C7-4559-825F-04A1CBA3BB3A}"/>
              </a:ext>
            </a:extLst>
          </p:cNvPr>
          <p:cNvSpPr/>
          <p:nvPr userDrawn="1"/>
        </p:nvSpPr>
        <p:spPr>
          <a:xfrm>
            <a:off x="2078037" y="622300"/>
            <a:ext cx="6121401" cy="4679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47258-238F-114F-BE1E-F3C47ABD5FCA}"/>
              </a:ext>
            </a:extLst>
          </p:cNvPr>
          <p:cNvSpPr txBox="1"/>
          <p:nvPr/>
        </p:nvSpPr>
        <p:spPr>
          <a:xfrm>
            <a:off x="2572864" y="684536"/>
            <a:ext cx="984565" cy="1938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999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16702-AD8D-194D-B8C8-263576E31E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9834" y="1883797"/>
            <a:ext cx="2393950" cy="2283254"/>
          </a:xfrm>
          <a:prstGeom prst="rect">
            <a:avLst/>
          </a:prstGeom>
        </p:spPr>
        <p:txBody>
          <a:bodyPr lIns="0" rIns="0"/>
          <a:lstStyle>
            <a:lvl1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0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982348-169D-424A-AC43-4F404E2819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9834" y="4387850"/>
            <a:ext cx="2393950" cy="34131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Crédito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5FFC497-5DF2-BE41-8D7A-33C1B721D90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59464" y="1414942"/>
            <a:ext cx="3208518" cy="309466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0157B4-630B-4AF4-BE3E-7F64C15C8E6D}"/>
              </a:ext>
            </a:extLst>
          </p:cNvPr>
          <p:cNvSpPr txBox="1"/>
          <p:nvPr userDrawn="1"/>
        </p:nvSpPr>
        <p:spPr>
          <a:xfrm>
            <a:off x="2572864" y="684536"/>
            <a:ext cx="984565" cy="1938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999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08992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40">
            <a:extLst>
              <a:ext uri="{FF2B5EF4-FFF2-40B4-BE49-F238E27FC236}">
                <a16:creationId xmlns:a16="http://schemas.microsoft.com/office/drawing/2014/main" id="{F0BB1827-4FF9-474D-9FA7-1CC21322377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0088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5" name="Picture Placeholder 40">
            <a:extLst>
              <a:ext uri="{FF2B5EF4-FFF2-40B4-BE49-F238E27FC236}">
                <a16:creationId xmlns:a16="http://schemas.microsoft.com/office/drawing/2014/main" id="{4D0998A8-840D-E84E-B02E-EC64853F4A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18989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6" name="Picture Placeholder 40">
            <a:extLst>
              <a:ext uri="{FF2B5EF4-FFF2-40B4-BE49-F238E27FC236}">
                <a16:creationId xmlns:a16="http://schemas.microsoft.com/office/drawing/2014/main" id="{87D6ED75-1662-B44C-A1F4-AE95232CA04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847889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7" name="Picture Placeholder 40">
            <a:extLst>
              <a:ext uri="{FF2B5EF4-FFF2-40B4-BE49-F238E27FC236}">
                <a16:creationId xmlns:a16="http://schemas.microsoft.com/office/drawing/2014/main" id="{B68013E0-213D-D442-9626-CD4291290FF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76789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D9FFEDD5-3D09-594C-A3E9-C06917698D36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60166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F1E611E4-EACC-E649-BDA8-6479EBBA9257}"/>
              </a:ext>
            </a:extLst>
          </p:cNvPr>
          <p:cNvSpPr>
            <a:spLocks noChangeAspect="1"/>
          </p:cNvSpPr>
          <p:nvPr/>
        </p:nvSpPr>
        <p:spPr>
          <a:xfrm rot="10800000">
            <a:off x="322292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0EFF85D3-6279-664A-A895-CE4496127F30}"/>
              </a:ext>
            </a:extLst>
          </p:cNvPr>
          <p:cNvSpPr>
            <a:spLocks noChangeAspect="1"/>
          </p:cNvSpPr>
          <p:nvPr/>
        </p:nvSpPr>
        <p:spPr>
          <a:xfrm rot="10800000">
            <a:off x="585182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E956305D-6149-7149-9A40-C933C6325FAD}"/>
              </a:ext>
            </a:extLst>
          </p:cNvPr>
          <p:cNvSpPr>
            <a:spLocks noChangeAspect="1"/>
          </p:cNvSpPr>
          <p:nvPr/>
        </p:nvSpPr>
        <p:spPr>
          <a:xfrm rot="10800000">
            <a:off x="848072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FE9A1D22-4EA1-9E4D-8262-8A8E43317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9" y="561467"/>
            <a:ext cx="2713890" cy="422381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000" cap="all" baseline="0" dirty="0" smtClean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402C2BF4-EDDF-7E42-994A-74876552F7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1667" y="396797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FB99A8C3-1529-3343-83D5-298ABC98F0B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1667" y="4177490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2611A773-E579-8446-9FA1-D14646F2A5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1666" y="4384449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5FFD047E-1033-3B4E-8CFF-3C083F38B08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28580" y="3967972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B07F5720-3C0A-5347-A72E-4E1F504C1CE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28580" y="417749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FC5AAF47-A23B-594C-B569-5F9147F5522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28579" y="4384450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5" name="Text Placeholder 15">
            <a:extLst>
              <a:ext uri="{FF2B5EF4-FFF2-40B4-BE49-F238E27FC236}">
                <a16:creationId xmlns:a16="http://schemas.microsoft.com/office/drawing/2014/main" id="{B6CD2F71-2544-0948-A44C-6C5E15E1CE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57481" y="3963036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6" name="Text Placeholder 15">
            <a:extLst>
              <a:ext uri="{FF2B5EF4-FFF2-40B4-BE49-F238E27FC236}">
                <a16:creationId xmlns:a16="http://schemas.microsoft.com/office/drawing/2014/main" id="{D9ECE74F-4A6D-B542-A910-249FDA151C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857481" y="4172555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E0593F35-C0B0-1745-8305-D9402CE6A7D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857480" y="4379514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8" name="Text Placeholder 15">
            <a:extLst>
              <a:ext uri="{FF2B5EF4-FFF2-40B4-BE49-F238E27FC236}">
                <a16:creationId xmlns:a16="http://schemas.microsoft.com/office/drawing/2014/main" id="{C37C4639-EAA4-7944-94BD-B622C55499F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484394" y="395810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9" name="Text Placeholder 15">
            <a:extLst>
              <a:ext uri="{FF2B5EF4-FFF2-40B4-BE49-F238E27FC236}">
                <a16:creationId xmlns:a16="http://schemas.microsoft.com/office/drawing/2014/main" id="{A1F4E43D-47EE-514A-B3F2-0A7DB55D23C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84394" y="4167620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80" name="Text Placeholder 15">
            <a:extLst>
              <a:ext uri="{FF2B5EF4-FFF2-40B4-BE49-F238E27FC236}">
                <a16:creationId xmlns:a16="http://schemas.microsoft.com/office/drawing/2014/main" id="{118E2FAE-AF33-0E41-9F5F-7454AE95D8B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84393" y="4374579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09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40">
            <a:extLst>
              <a:ext uri="{FF2B5EF4-FFF2-40B4-BE49-F238E27FC236}">
                <a16:creationId xmlns:a16="http://schemas.microsoft.com/office/drawing/2014/main" id="{F0BB1827-4FF9-474D-9FA7-1CC21322377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09604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5" name="Picture Placeholder 40">
            <a:extLst>
              <a:ext uri="{FF2B5EF4-FFF2-40B4-BE49-F238E27FC236}">
                <a16:creationId xmlns:a16="http://schemas.microsoft.com/office/drawing/2014/main" id="{4D0998A8-840D-E84E-B02E-EC64853F4A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8505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6" name="Picture Placeholder 40">
            <a:extLst>
              <a:ext uri="{FF2B5EF4-FFF2-40B4-BE49-F238E27FC236}">
                <a16:creationId xmlns:a16="http://schemas.microsoft.com/office/drawing/2014/main" id="{87D6ED75-1662-B44C-A1F4-AE95232CA04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167405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D9FFEDD5-3D09-594C-A3E9-C06917698D36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921182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F1E611E4-EACC-E649-BDA8-6479EBBA9257}"/>
              </a:ext>
            </a:extLst>
          </p:cNvPr>
          <p:cNvSpPr>
            <a:spLocks noChangeAspect="1"/>
          </p:cNvSpPr>
          <p:nvPr/>
        </p:nvSpPr>
        <p:spPr>
          <a:xfrm rot="10800000">
            <a:off x="4542442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0EFF85D3-6279-664A-A895-CE4496127F30}"/>
              </a:ext>
            </a:extLst>
          </p:cNvPr>
          <p:cNvSpPr>
            <a:spLocks noChangeAspect="1"/>
          </p:cNvSpPr>
          <p:nvPr/>
        </p:nvSpPr>
        <p:spPr>
          <a:xfrm rot="10800000">
            <a:off x="7171342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/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FE9A1D22-4EA1-9E4D-8262-8A8E43317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9" y="536194"/>
            <a:ext cx="2713890" cy="422381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000" cap="all" baseline="0" dirty="0" smtClean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402C2BF4-EDDF-7E42-994A-74876552F7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09605" y="396797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FB99A8C3-1529-3343-83D5-298ABC98F0B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09605" y="4177490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2611A773-E579-8446-9FA1-D14646F2A5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09604" y="4384449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5FFD047E-1033-3B4E-8CFF-3C083F38B08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36518" y="3967972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B07F5720-3C0A-5347-A72E-4E1F504C1CE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36518" y="417749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FC5AAF47-A23B-594C-B569-5F9147F5522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36517" y="4384450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5" name="Text Placeholder 15">
            <a:extLst>
              <a:ext uri="{FF2B5EF4-FFF2-40B4-BE49-F238E27FC236}">
                <a16:creationId xmlns:a16="http://schemas.microsoft.com/office/drawing/2014/main" id="{B6CD2F71-2544-0948-A44C-6C5E15E1CE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65419" y="3963036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6" name="Text Placeholder 15">
            <a:extLst>
              <a:ext uri="{FF2B5EF4-FFF2-40B4-BE49-F238E27FC236}">
                <a16:creationId xmlns:a16="http://schemas.microsoft.com/office/drawing/2014/main" id="{D9ECE74F-4A6D-B542-A910-249FDA151C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65419" y="4172555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E0593F35-C0B0-1745-8305-D9402CE6A7D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65418" y="4379514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76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One Column with Heading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12064" y="2137839"/>
            <a:ext cx="10295675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0"/>
            <a:endParaRPr lang="en-GB"/>
          </a:p>
          <a:p>
            <a:pPr lvl="6"/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19BC8B0-A21D-448A-9859-B7A449B84D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3" y="1673352"/>
            <a:ext cx="6984618" cy="40011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EED0977-4201-4707-AA5D-003D15A036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kern="1200" cap="all" baseline="0" dirty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57178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231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- Column with Subtitle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l" defTabSz="857178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49924" y="561467"/>
            <a:ext cx="6149723" cy="504685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F8D34E7-A747-4E2D-A52E-C1AD72AABE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2" y="1673352"/>
            <a:ext cx="3580701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4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2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4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51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wo Column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1676400"/>
            <a:ext cx="4778123" cy="390144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21524" y="1676399"/>
            <a:ext cx="4778123" cy="390144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AC94C9F-0599-441F-B58C-19F015CEB0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4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wo Column with Subheading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12064" y="2137839"/>
            <a:ext cx="4807191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19BC8B0-A21D-448A-9859-B7A449B84D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2" y="1673352"/>
            <a:ext cx="4805793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E85F4124-28FB-45ED-98E1-EDEE951FB27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992365" y="2137839"/>
            <a:ext cx="4807191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1AEE238-5C90-4938-BA8B-16D1512E41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92366" y="1673351"/>
            <a:ext cx="4807282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GB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lvl="0" indent="0" algn="l" defTabSz="857178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EED0977-4201-4707-AA5D-003D15A036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17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hree Column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1676400"/>
            <a:ext cx="3071243" cy="387826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>
              <a:defRPr lang="en-GB" sz="18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ED8D1D51-B6C6-4D77-89C5-4B53B978AE2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118996" y="1676399"/>
            <a:ext cx="3071243" cy="387826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>
              <a:defRPr lang="en-GB" sz="18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CF838EDC-4FC5-44E7-8854-0CF93356003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28404" y="1676400"/>
            <a:ext cx="3071243" cy="387826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>
              <a:defRPr lang="en-GB" sz="18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EB806EF-27EC-4698-BF4F-F708F4C453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670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hree Column with Subheading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2137839"/>
            <a:ext cx="3071243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ED8D1D51-B6C6-4D77-89C5-4B53B978AE2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118996" y="2137839"/>
            <a:ext cx="3071243" cy="341682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CF838EDC-4FC5-44E7-8854-0CF93356003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28404" y="2137838"/>
            <a:ext cx="3071243" cy="34168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5D9936F-4CA2-4187-8301-53C3C9A37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462" y="1673352"/>
            <a:ext cx="3067369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F92C79-A047-4333-BAA6-E915952BC4C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22870" y="1673351"/>
            <a:ext cx="3067369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365F48B-1036-446F-933E-D6414477ED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28404" y="1673352"/>
            <a:ext cx="3079335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2E25AED-A564-4371-AD4F-09601615D8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00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2D28E5D2-35B9-4809-9996-173F5D139E81}"/>
              </a:ext>
            </a:extLst>
          </p:cNvPr>
          <p:cNvGrpSpPr/>
          <p:nvPr userDrawn="1"/>
        </p:nvGrpSpPr>
        <p:grpSpPr>
          <a:xfrm>
            <a:off x="0" y="5701416"/>
            <a:ext cx="11430000" cy="716144"/>
            <a:chOff x="0" y="4624251"/>
            <a:chExt cx="9144000" cy="519249"/>
          </a:xfrm>
          <a:solidFill>
            <a:schemeClr val="bg2">
              <a:lumMod val="10000"/>
            </a:schemeClr>
          </a:solidFill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3237AE8-7F4B-45FE-B16A-A7FD561526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4624251"/>
              <a:ext cx="9144000" cy="519249"/>
            </a:xfrm>
            <a:prstGeom prst="rect">
              <a:avLst/>
            </a:prstGeom>
            <a:grp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pic>
          <p:nvPicPr>
            <p:cNvPr id="9" name="Imagen 8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0954FFA1-FF97-4931-A527-7C1490659A21}"/>
                </a:ext>
              </a:extLst>
            </p:cNvPr>
            <p:cNvPicPr/>
            <p:nvPr/>
          </p:nvPicPr>
          <p:blipFill>
            <a:blip r:embed="rId40"/>
            <a:stretch>
              <a:fillRect/>
            </a:stretch>
          </p:blipFill>
          <p:spPr>
            <a:xfrm>
              <a:off x="7246370" y="4723853"/>
              <a:ext cx="1509260" cy="340866"/>
            </a:xfrm>
            <a:prstGeom prst="rect">
              <a:avLst/>
            </a:prstGeom>
            <a:grpFill/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8E49846-B241-486E-A9E6-21782CF4BB93}"/>
                </a:ext>
              </a:extLst>
            </p:cNvPr>
            <p:cNvPicPr/>
            <p:nvPr/>
          </p:nvPicPr>
          <p:blipFill>
            <a:blip r:embed="rId41"/>
            <a:stretch>
              <a:fillRect/>
            </a:stretch>
          </p:blipFill>
          <p:spPr>
            <a:xfrm>
              <a:off x="241163" y="4745767"/>
              <a:ext cx="1195751" cy="31895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303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84" r:id="rId2"/>
    <p:sldLayoutId id="2147483715" r:id="rId3"/>
    <p:sldLayoutId id="2147483783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36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6" r:id="rId33"/>
    <p:sldLayoutId id="2147483757" r:id="rId34"/>
    <p:sldLayoutId id="2147483760" r:id="rId35"/>
    <p:sldLayoutId id="2147483761" r:id="rId36"/>
    <p:sldLayoutId id="2147483766" r:id="rId37"/>
    <p:sldLayoutId id="2147483767" r:id="rId38"/>
  </p:sldLayoutIdLst>
  <p:hf hdr="0" dt="0"/>
  <p:txStyles>
    <p:titleStyle>
      <a:lvl1pPr algn="l" defTabSz="857178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295" indent="-214295" algn="l" defTabSz="857178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884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474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063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3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242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5831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420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009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589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178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767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357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6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536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125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8714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9" orient="horz" pos="3499" userDrawn="1">
          <p15:clr>
            <a:srgbClr val="F26B43"/>
          </p15:clr>
        </p15:guide>
        <p15:guide id="30" pos="742" userDrawn="1">
          <p15:clr>
            <a:srgbClr val="F26B43"/>
          </p15:clr>
        </p15:guide>
        <p15:guide id="31" pos="379" userDrawn="1">
          <p15:clr>
            <a:srgbClr val="F26B43"/>
          </p15:clr>
        </p15:guide>
        <p15:guide id="32" pos="924" userDrawn="1">
          <p15:clr>
            <a:srgbClr val="F26B43"/>
          </p15:clr>
        </p15:guide>
        <p15:guide id="33" pos="1309" userDrawn="1">
          <p15:clr>
            <a:srgbClr val="F26B43"/>
          </p15:clr>
        </p15:guide>
        <p15:guide id="34" pos="1491" userDrawn="1">
          <p15:clr>
            <a:srgbClr val="F26B43"/>
          </p15:clr>
        </p15:guide>
        <p15:guide id="35" pos="1854" userDrawn="1">
          <p15:clr>
            <a:srgbClr val="F26B43"/>
          </p15:clr>
        </p15:guide>
        <p15:guide id="36" pos="2035" userDrawn="1">
          <p15:clr>
            <a:srgbClr val="F26B43"/>
          </p15:clr>
        </p15:guide>
        <p15:guide id="37" pos="2398" userDrawn="1">
          <p15:clr>
            <a:srgbClr val="F26B43"/>
          </p15:clr>
        </p15:guide>
        <p15:guide id="38" pos="2579" userDrawn="1">
          <p15:clr>
            <a:srgbClr val="F26B43"/>
          </p15:clr>
        </p15:guide>
        <p15:guide id="39" pos="2942" userDrawn="1">
          <p15:clr>
            <a:srgbClr val="F26B43"/>
          </p15:clr>
        </p15:guide>
        <p15:guide id="40" pos="3124" userDrawn="1">
          <p15:clr>
            <a:srgbClr val="F26B43"/>
          </p15:clr>
        </p15:guide>
        <p15:guide id="41" pos="3509" userDrawn="1">
          <p15:clr>
            <a:srgbClr val="F26B43"/>
          </p15:clr>
        </p15:guide>
        <p15:guide id="42" pos="3691" userDrawn="1">
          <p15:clr>
            <a:srgbClr val="F26B43"/>
          </p15:clr>
        </p15:guide>
        <p15:guide id="43" pos="4054" userDrawn="1">
          <p15:clr>
            <a:srgbClr val="F26B43"/>
          </p15:clr>
        </p15:guide>
        <p15:guide id="44" pos="4235" userDrawn="1">
          <p15:clr>
            <a:srgbClr val="F26B43"/>
          </p15:clr>
        </p15:guide>
        <p15:guide id="45" pos="4598" userDrawn="1">
          <p15:clr>
            <a:srgbClr val="F26B43"/>
          </p15:clr>
        </p15:guide>
        <p15:guide id="46" pos="4779" userDrawn="1">
          <p15:clr>
            <a:srgbClr val="F26B43"/>
          </p15:clr>
        </p15:guide>
        <p15:guide id="47" pos="5165" userDrawn="1">
          <p15:clr>
            <a:srgbClr val="F26B43"/>
          </p15:clr>
        </p15:guide>
        <p15:guide id="48" pos="5346" userDrawn="1">
          <p15:clr>
            <a:srgbClr val="F26B43"/>
          </p15:clr>
        </p15:guide>
        <p15:guide id="49" pos="5709" userDrawn="1">
          <p15:clr>
            <a:srgbClr val="F26B43"/>
          </p15:clr>
        </p15:guide>
        <p15:guide id="50" pos="5891" userDrawn="1">
          <p15:clr>
            <a:srgbClr val="F26B43"/>
          </p15:clr>
        </p15:guide>
        <p15:guide id="51" pos="6254" userDrawn="1">
          <p15:clr>
            <a:srgbClr val="F26B43"/>
          </p15:clr>
        </p15:guide>
        <p15:guide id="52" pos="6435" userDrawn="1">
          <p15:clr>
            <a:srgbClr val="F26B43"/>
          </p15:clr>
        </p15:guide>
        <p15:guide id="53" pos="6798" userDrawn="1">
          <p15:clr>
            <a:srgbClr val="F26B43"/>
          </p15:clr>
        </p15:guide>
        <p15:guide id="54" orient="horz" pos="392" userDrawn="1">
          <p15:clr>
            <a:srgbClr val="F26B43"/>
          </p15:clr>
        </p15:guide>
        <p15:guide id="55" orient="horz" pos="3817" userDrawn="1">
          <p15:clr>
            <a:srgbClr val="F26B43"/>
          </p15:clr>
        </p15:guide>
        <p15:guide id="56" orient="horz" pos="38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comunica.limpiezaresiduos@madrid.es" TargetMode="External"/><Relationship Id="rId13" Type="http://schemas.openxmlformats.org/officeDocument/2006/relationships/image" Target="../media/image52.png"/><Relationship Id="rId3" Type="http://schemas.openxmlformats.org/officeDocument/2006/relationships/hyperlink" Target="http://www.conerrede.es/" TargetMode="External"/><Relationship Id="rId7" Type="http://schemas.openxmlformats.org/officeDocument/2006/relationships/hyperlink" Target="http://www.remad.es/" TargetMode="External"/><Relationship Id="rId12" Type="http://schemas.openxmlformats.org/officeDocument/2006/relationships/image" Target="../media/image51.svg"/><Relationship Id="rId2" Type="http://schemas.openxmlformats.org/officeDocument/2006/relationships/image" Target="../media/image47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madrid.es/puntoslimpios" TargetMode="External"/><Relationship Id="rId11" Type="http://schemas.openxmlformats.org/officeDocument/2006/relationships/image" Target="../media/image50.png"/><Relationship Id="rId5" Type="http://schemas.openxmlformats.org/officeDocument/2006/relationships/hyperlink" Target="http://www.madrid.es/reciclaje" TargetMode="External"/><Relationship Id="rId15" Type="http://schemas.openxmlformats.org/officeDocument/2006/relationships/image" Target="../media/image54.png"/><Relationship Id="rId10" Type="http://schemas.openxmlformats.org/officeDocument/2006/relationships/image" Target="../media/image49.svg"/><Relationship Id="rId4" Type="http://schemas.openxmlformats.org/officeDocument/2006/relationships/hyperlink" Target="http://www.aciertaconlaorganica.es/" TargetMode="External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B40145D-B87B-4B3B-96C2-EF9500685FE9}"/>
              </a:ext>
            </a:extLst>
          </p:cNvPr>
          <p:cNvSpPr/>
          <p:nvPr/>
        </p:nvSpPr>
        <p:spPr>
          <a:xfrm>
            <a:off x="5255948" y="0"/>
            <a:ext cx="6163056" cy="567409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spcBef>
                <a:spcPts val="800"/>
              </a:spcBef>
            </a:pPr>
            <a:endParaRPr lang="es-ES" sz="1400" err="1">
              <a:solidFill>
                <a:schemeClr val="bg1"/>
              </a:solidFill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9891C257-EBD3-48EE-8255-A95601906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2" b="11703"/>
          <a:stretch/>
        </p:blipFill>
        <p:spPr>
          <a:xfrm>
            <a:off x="5255948" y="1558888"/>
            <a:ext cx="6174052" cy="4115202"/>
          </a:xfrm>
          <a:prstGeom prst="rect">
            <a:avLst/>
          </a:prstGeom>
        </p:spPr>
      </p:pic>
      <p:pic>
        <p:nvPicPr>
          <p:cNvPr id="3" name="Imagen 2" descr="Imagen que contiene competencia de atletismo, baloncesto, collar&#10;&#10;Descripción generada automáticamente">
            <a:extLst>
              <a:ext uri="{FF2B5EF4-FFF2-40B4-BE49-F238E27FC236}">
                <a16:creationId xmlns:a16="http://schemas.microsoft.com/office/drawing/2014/main" id="{DAAF6BBF-9B3D-4582-AC7F-0D3912E42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91751"/>
            <a:ext cx="4535424" cy="5548732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C91F71C8-6AA8-4829-8432-8949550B3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102" y="1712246"/>
            <a:ext cx="3577957" cy="2588728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F5938D8-7ACE-49E0-A97B-4EF8F0ACDC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8299" y="186104"/>
            <a:ext cx="5515356" cy="1367854"/>
          </a:xfrm>
        </p:spPr>
        <p:txBody>
          <a:bodyPr/>
          <a:lstStyle/>
          <a:p>
            <a:pPr algn="ctr"/>
            <a:r>
              <a:rPr lang="es-E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s-ES" sz="2800" dirty="0">
                <a:latin typeface="+mj-lt"/>
                <a:cs typeface="Calibri" panose="020F0502020204030204" pitchFamily="34" charset="0"/>
              </a:rPr>
              <a:t>FAST FASHION Y EL RESIDUO TEXTIL</a:t>
            </a:r>
          </a:p>
          <a:p>
            <a:pPr algn="ctr"/>
            <a:endParaRPr lang="es-ES" sz="40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644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340BAC4-B7C8-406A-A4FF-66FC42CE922F}"/>
              </a:ext>
            </a:extLst>
          </p:cNvPr>
          <p:cNvSpPr/>
          <p:nvPr/>
        </p:nvSpPr>
        <p:spPr>
          <a:xfrm>
            <a:off x="0" y="0"/>
            <a:ext cx="11430000" cy="2956264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spcBef>
                <a:spcPts val="800"/>
              </a:spcBef>
            </a:pPr>
            <a:endParaRPr lang="es-ES" sz="1400" dirty="0" err="1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93447" y="491219"/>
            <a:ext cx="5956935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RECUPERAR Y RECICLAR: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2CBF619-5C73-460D-8C73-EEB0A4BF3952}"/>
              </a:ext>
            </a:extLst>
          </p:cNvPr>
          <p:cNvSpPr txBox="1"/>
          <p:nvPr/>
        </p:nvSpPr>
        <p:spPr>
          <a:xfrm>
            <a:off x="2993447" y="1046532"/>
            <a:ext cx="70672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b="0" i="0" u="none" strike="noStrike" dirty="0">
                <a:solidFill>
                  <a:srgbClr val="000000"/>
                </a:solidFill>
                <a:effectLst/>
              </a:rPr>
              <a:t>Llevar la ropa a los contenedores se recuperan los materiales para su posterior su reciclaje. 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72089DD9-0812-47C1-AE28-C5EDA95E2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10" y="326749"/>
            <a:ext cx="1920695" cy="21600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C578681-3654-4A13-BD03-05D54258FFF8}"/>
              </a:ext>
            </a:extLst>
          </p:cNvPr>
          <p:cNvSpPr txBox="1"/>
          <p:nvPr/>
        </p:nvSpPr>
        <p:spPr>
          <a:xfrm>
            <a:off x="6597090" y="3460504"/>
            <a:ext cx="43143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i="0" u="none" strike="noStrike" dirty="0">
                <a:solidFill>
                  <a:srgbClr val="000000"/>
                </a:solidFill>
                <a:effectLst/>
              </a:rPr>
              <a:t>En Madrid son de ropa y calzado de color gris y un punto rosa.</a:t>
            </a:r>
            <a:endParaRPr lang="es-ES" dirty="0"/>
          </a:p>
        </p:txBody>
      </p:sp>
      <p:pic>
        <p:nvPicPr>
          <p:cNvPr id="21" name="Imagen 20" descr="Imagen que contiene exterior, edificio, calle, nieve&#10;&#10;Descripción generada automáticamente">
            <a:extLst>
              <a:ext uri="{FF2B5EF4-FFF2-40B4-BE49-F238E27FC236}">
                <a16:creationId xmlns:a16="http://schemas.microsoft.com/office/drawing/2014/main" id="{CA8CB262-44F0-4362-B160-D87C4ACAE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6" t="15477" r="12549" b="25264"/>
          <a:stretch/>
        </p:blipFill>
        <p:spPr>
          <a:xfrm>
            <a:off x="9245" y="2956264"/>
            <a:ext cx="5968405" cy="273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6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Una mano con comida&#10;&#10;Descripción generada automáticamente con confianza media">
            <a:extLst>
              <a:ext uri="{FF2B5EF4-FFF2-40B4-BE49-F238E27FC236}">
                <a16:creationId xmlns:a16="http://schemas.microsoft.com/office/drawing/2014/main" id="{E6E7F1B3-4B81-42B2-B678-5DDE2B029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27" t="19318" r="7562" b="9748"/>
          <a:stretch/>
        </p:blipFill>
        <p:spPr>
          <a:xfrm>
            <a:off x="-62753" y="2681335"/>
            <a:ext cx="4927810" cy="3024403"/>
          </a:xfrm>
          <a:prstGeom prst="rect">
            <a:avLst/>
          </a:prstGeom>
        </p:spPr>
      </p:pic>
      <p:pic>
        <p:nvPicPr>
          <p:cNvPr id="16" name="Imagen 15" descr="Imagen que contiene camiseta&#10;&#10;Descripción generada automáticamente">
            <a:extLst>
              <a:ext uri="{FF2B5EF4-FFF2-40B4-BE49-F238E27FC236}">
                <a16:creationId xmlns:a16="http://schemas.microsoft.com/office/drawing/2014/main" id="{F9F6A9D9-706A-4173-BC25-FE460B4C9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13" t="10913" r="31748" b="21523"/>
          <a:stretch/>
        </p:blipFill>
        <p:spPr>
          <a:xfrm rot="16200000">
            <a:off x="5334219" y="2448678"/>
            <a:ext cx="2787898" cy="372622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3EB3392-DEF8-4333-8C0E-F0A1EB6E764F}"/>
              </a:ext>
            </a:extLst>
          </p:cNvPr>
          <p:cNvSpPr/>
          <p:nvPr/>
        </p:nvSpPr>
        <p:spPr>
          <a:xfrm>
            <a:off x="0" y="0"/>
            <a:ext cx="11430000" cy="2956264"/>
          </a:xfrm>
          <a:prstGeom prst="rect">
            <a:avLst/>
          </a:prstGeom>
          <a:solidFill>
            <a:srgbClr val="4C9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spcBef>
                <a:spcPts val="800"/>
              </a:spcBef>
            </a:pPr>
            <a:endParaRPr lang="es-ES" sz="1400" dirty="0" err="1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58964" y="469283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REPARAR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BEA90C-E950-4B16-88D1-E72E69E5F3B4}"/>
              </a:ext>
            </a:extLst>
          </p:cNvPr>
          <p:cNvSpPr txBox="1"/>
          <p:nvPr/>
        </p:nvSpPr>
        <p:spPr>
          <a:xfrm>
            <a:off x="2958964" y="976524"/>
            <a:ext cx="73517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>
                <a:effectLst/>
                <a:ea typeface="Times New Roman" panose="02020603050405020304" pitchFamily="18" charset="0"/>
                <a:cs typeface="Heebo Light" pitchFamily="2" charset="-79"/>
              </a:rPr>
              <a:t>Antes de tirar la ropa, podemos ponerles parches o coserlas para seguir utilizándolas más tiempo.</a:t>
            </a:r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7510428F-540F-4A3A-A5B9-635559BC3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59" y="398132"/>
            <a:ext cx="1620000" cy="2160000"/>
          </a:xfrm>
          <a:prstGeom prst="rect">
            <a:avLst/>
          </a:prstGeom>
        </p:spPr>
      </p:pic>
      <p:pic>
        <p:nvPicPr>
          <p:cNvPr id="22" name="Imagen 21" descr="Imagen que contiene interior, tabla, pequeño, pastel&#10;&#10;Descripción generada automáticamente">
            <a:extLst>
              <a:ext uri="{FF2B5EF4-FFF2-40B4-BE49-F238E27FC236}">
                <a16:creationId xmlns:a16="http://schemas.microsoft.com/office/drawing/2014/main" id="{FFEF77E4-19F1-4F03-B32C-DC6C62B329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69" t="10621" r="15207" b="10621"/>
          <a:stretch/>
        </p:blipFill>
        <p:spPr>
          <a:xfrm>
            <a:off x="8199437" y="2956264"/>
            <a:ext cx="3230563" cy="27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09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33A32F1A-1FCE-43EB-9AD5-228040555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6" t="13309" r="10300" b="16286"/>
          <a:stretch/>
        </p:blipFill>
        <p:spPr>
          <a:xfrm>
            <a:off x="3744593" y="2795040"/>
            <a:ext cx="4761193" cy="2916314"/>
          </a:xfrm>
          <a:prstGeom prst="rect">
            <a:avLst/>
          </a:prstGeom>
        </p:spPr>
      </p:pic>
      <p:pic>
        <p:nvPicPr>
          <p:cNvPr id="11" name="Imagen 10" descr="Imagen que contiene persona, hombre, sostener, celular&#10;&#10;Descripción generada automáticamente">
            <a:extLst>
              <a:ext uri="{FF2B5EF4-FFF2-40B4-BE49-F238E27FC236}">
                <a16:creationId xmlns:a16="http://schemas.microsoft.com/office/drawing/2014/main" id="{F62BB64F-0668-44BC-A8B9-8F563A9F5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9" t="11168" r="10150" b="11936"/>
          <a:stretch/>
        </p:blipFill>
        <p:spPr>
          <a:xfrm>
            <a:off x="7299325" y="2956265"/>
            <a:ext cx="4130675" cy="275508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77B53FB-C2A5-4E80-B10F-4A78AF3F1B7C}"/>
              </a:ext>
            </a:extLst>
          </p:cNvPr>
          <p:cNvSpPr/>
          <p:nvPr/>
        </p:nvSpPr>
        <p:spPr>
          <a:xfrm>
            <a:off x="0" y="0"/>
            <a:ext cx="11430000" cy="2956264"/>
          </a:xfrm>
          <a:prstGeom prst="rect">
            <a:avLst/>
          </a:prstGeom>
          <a:solidFill>
            <a:srgbClr val="45A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spcBef>
                <a:spcPts val="800"/>
              </a:spcBef>
            </a:pPr>
            <a:endParaRPr lang="es-ES" sz="1400" dirty="0" err="1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43225" y="501729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RENOVAR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BEA90C-E950-4B16-88D1-E72E69E5F3B4}"/>
              </a:ext>
            </a:extLst>
          </p:cNvPr>
          <p:cNvSpPr txBox="1"/>
          <p:nvPr/>
        </p:nvSpPr>
        <p:spPr>
          <a:xfrm>
            <a:off x="2943225" y="1093412"/>
            <a:ext cx="71021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b="0" i="0" u="none" strike="noStrike" dirty="0">
                <a:solidFill>
                  <a:srgbClr val="000000"/>
                </a:solidFill>
                <a:effectLst/>
              </a:rPr>
              <a:t>Podemos cambiar una prenda de ropa para darle otro uso.</a:t>
            </a:r>
            <a:endParaRPr lang="es-ES" sz="2200" dirty="0">
              <a:cs typeface="Heebo Light" pitchFamily="2" charset="-79"/>
            </a:endParaRP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91024EF4-85C5-4118-952D-4D1F00E6E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54" y="309614"/>
            <a:ext cx="1622984" cy="2160000"/>
          </a:xfrm>
          <a:prstGeom prst="rect">
            <a:avLst/>
          </a:prstGeom>
        </p:spPr>
      </p:pic>
      <p:pic>
        <p:nvPicPr>
          <p:cNvPr id="8" name="Imagen 7" descr="Un par de zapatos deportivos&#10;&#10;Descripción generada automáticamente con confianza baja">
            <a:extLst>
              <a:ext uri="{FF2B5EF4-FFF2-40B4-BE49-F238E27FC236}">
                <a16:creationId xmlns:a16="http://schemas.microsoft.com/office/drawing/2014/main" id="{BFA704D4-8468-488B-BE66-14C6386934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4" t="9987" r="8153" b="12017"/>
          <a:stretch/>
        </p:blipFill>
        <p:spPr>
          <a:xfrm>
            <a:off x="0" y="2956264"/>
            <a:ext cx="4186518" cy="275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82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F5C4935-7E37-42D8-9AA4-8825EAB44229}"/>
              </a:ext>
            </a:extLst>
          </p:cNvPr>
          <p:cNvSpPr/>
          <p:nvPr/>
        </p:nvSpPr>
        <p:spPr>
          <a:xfrm>
            <a:off x="0" y="0"/>
            <a:ext cx="11430000" cy="2956264"/>
          </a:xfrm>
          <a:prstGeom prst="rect">
            <a:avLst/>
          </a:prstGeom>
          <a:solidFill>
            <a:srgbClr val="EE8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spcBef>
                <a:spcPts val="800"/>
              </a:spcBef>
            </a:pPr>
            <a:endParaRPr lang="es-ES" sz="1400" dirty="0" err="1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28155" y="379260"/>
            <a:ext cx="7962961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REDISEÑAR </a:t>
            </a:r>
            <a:r>
              <a:rPr lang="es-ES" sz="2000" dirty="0">
                <a:solidFill>
                  <a:schemeClr val="tx1"/>
                </a:solidFill>
                <a:latin typeface="Bariol Regular" panose="02000506040000020003" pitchFamily="50" charset="0"/>
              </a:rPr>
              <a:t>los procesos de fabricación.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63BF3472-9B71-43D0-9713-C86386BD7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17" y="288636"/>
            <a:ext cx="1954143" cy="2160000"/>
          </a:xfrm>
          <a:prstGeom prst="rect">
            <a:avLst/>
          </a:prstGeom>
        </p:spPr>
      </p:pic>
      <p:pic>
        <p:nvPicPr>
          <p:cNvPr id="3" name="Imagen 2" descr="Imagen que contiene interior, tabla, abrir, pequeño&#10;&#10;Descripción generada automáticamente">
            <a:extLst>
              <a:ext uri="{FF2B5EF4-FFF2-40B4-BE49-F238E27FC236}">
                <a16:creationId xmlns:a16="http://schemas.microsoft.com/office/drawing/2014/main" id="{BEFC8C1C-51C0-460C-9358-E147E4D86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50" t="10737" r="8054" b="21750"/>
          <a:stretch/>
        </p:blipFill>
        <p:spPr>
          <a:xfrm>
            <a:off x="-1" y="2956264"/>
            <a:ext cx="4820575" cy="2752538"/>
          </a:xfrm>
          <a:prstGeom prst="rect">
            <a:avLst/>
          </a:prstGeom>
        </p:spPr>
      </p:pic>
      <p:pic>
        <p:nvPicPr>
          <p:cNvPr id="8" name="Imagen 7" descr="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4EA0920D-9795-4AF5-9DAD-66F4F9E26B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71" r="31721"/>
          <a:stretch/>
        </p:blipFill>
        <p:spPr>
          <a:xfrm>
            <a:off x="5089753" y="3084729"/>
            <a:ext cx="1422171" cy="2469934"/>
          </a:xfrm>
          <a:prstGeom prst="rect">
            <a:avLst/>
          </a:prstGeom>
        </p:spPr>
      </p:pic>
      <p:pic>
        <p:nvPicPr>
          <p:cNvPr id="10" name="Imagen 9" descr="Una estación de metro&#10;&#10;Descripción generada automáticamente con confianza baja">
            <a:extLst>
              <a:ext uri="{FF2B5EF4-FFF2-40B4-BE49-F238E27FC236}">
                <a16:creationId xmlns:a16="http://schemas.microsoft.com/office/drawing/2014/main" id="{6023550D-E256-4D87-AAED-6C4AA964F7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37" t="24000" r="26059" b="20604"/>
          <a:stretch/>
        </p:blipFill>
        <p:spPr>
          <a:xfrm>
            <a:off x="6826490" y="2956264"/>
            <a:ext cx="4603510" cy="275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34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C247BBD-85BE-48DA-A755-DD1A198698FC}"/>
              </a:ext>
            </a:extLst>
          </p:cNvPr>
          <p:cNvSpPr/>
          <p:nvPr/>
        </p:nvSpPr>
        <p:spPr>
          <a:xfrm>
            <a:off x="0" y="0"/>
            <a:ext cx="11430000" cy="2956264"/>
          </a:xfrm>
          <a:prstGeom prst="rect">
            <a:avLst/>
          </a:prstGeom>
          <a:solidFill>
            <a:srgbClr val="EE6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spcBef>
                <a:spcPts val="800"/>
              </a:spcBef>
            </a:pPr>
            <a:endParaRPr lang="es-ES" sz="1400" dirty="0" err="1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04349" y="526749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RESPETAR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BEA90C-E950-4B16-88D1-E72E69E5F3B4}"/>
              </a:ext>
            </a:extLst>
          </p:cNvPr>
          <p:cNvSpPr txBox="1"/>
          <p:nvPr/>
        </p:nvSpPr>
        <p:spPr>
          <a:xfrm>
            <a:off x="2801375" y="1125455"/>
            <a:ext cx="771864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ea typeface="Times New Roman" panose="02020603050405020304" pitchFamily="18" charset="0"/>
                <a:cs typeface="Heebo Light" pitchFamily="2" charset="-79"/>
              </a:rPr>
              <a:t>Cumplir las normas para tener una ciudad más limpia y sostenible.</a:t>
            </a:r>
            <a:endParaRPr lang="es-ES" sz="2200" dirty="0"/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CA6C9850-979D-494E-AC5A-998BBC1D1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44" y="260899"/>
            <a:ext cx="1733370" cy="2160000"/>
          </a:xfrm>
          <a:prstGeom prst="rect">
            <a:avLst/>
          </a:prstGeom>
        </p:spPr>
      </p:pic>
      <p:pic>
        <p:nvPicPr>
          <p:cNvPr id="11" name="Imagen 10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72078270-E647-46EE-A693-6473D17DD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3"/>
          <a:stretch/>
        </p:blipFill>
        <p:spPr>
          <a:xfrm>
            <a:off x="1818969" y="3254015"/>
            <a:ext cx="7462684" cy="224217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5127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39DB030-51F9-4519-A7AD-7D7CEDED3E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s-ES" sz="2600">
                <a:latin typeface="+mj-lt"/>
              </a:rPr>
              <a:t>MÁS INFORMACIÓN</a:t>
            </a:r>
          </a:p>
        </p:txBody>
      </p:sp>
      <p:pic>
        <p:nvPicPr>
          <p:cNvPr id="41" name="Imagen 40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1CA405A2-F402-4A49-A654-0C6654A7C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377" y="622300"/>
            <a:ext cx="4349491" cy="4695354"/>
          </a:xfrm>
          <a:prstGeom prst="rect">
            <a:avLst/>
          </a:prstGeom>
        </p:spPr>
      </p:pic>
      <p:grpSp>
        <p:nvGrpSpPr>
          <p:cNvPr id="46" name="Grupo 45">
            <a:extLst>
              <a:ext uri="{FF2B5EF4-FFF2-40B4-BE49-F238E27FC236}">
                <a16:creationId xmlns:a16="http://schemas.microsoft.com/office/drawing/2014/main" id="{A68D419B-78A5-4EC7-A751-C8042A4983C0}"/>
              </a:ext>
            </a:extLst>
          </p:cNvPr>
          <p:cNvGrpSpPr/>
          <p:nvPr/>
        </p:nvGrpSpPr>
        <p:grpSpPr>
          <a:xfrm>
            <a:off x="1951059" y="1090336"/>
            <a:ext cx="4291704" cy="4261145"/>
            <a:chOff x="2079423" y="1090336"/>
            <a:chExt cx="4291704" cy="4261145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BBB4FB69-A193-408F-A9F5-044EE1B5ABE7}"/>
                </a:ext>
              </a:extLst>
            </p:cNvPr>
            <p:cNvGrpSpPr/>
            <p:nvPr/>
          </p:nvGrpSpPr>
          <p:grpSpPr>
            <a:xfrm>
              <a:off x="2083900" y="1090336"/>
              <a:ext cx="4287227" cy="3382716"/>
              <a:chOff x="1353186" y="1237272"/>
              <a:chExt cx="6814970" cy="3382716"/>
            </a:xfrm>
          </p:grpSpPr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385A369F-A3B0-4A7B-9F36-27A0EFD999C8}"/>
                  </a:ext>
                </a:extLst>
              </p:cNvPr>
              <p:cNvSpPr txBox="1"/>
              <p:nvPr/>
            </p:nvSpPr>
            <p:spPr>
              <a:xfrm>
                <a:off x="1466850" y="1237272"/>
                <a:ext cx="6692570" cy="211949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3"/>
                  </a:rPr>
                  <a:t>www.conerrede.es</a:t>
                </a:r>
                <a:endParaRPr lang="es-ES" sz="180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4"/>
                  </a:rPr>
                  <a:t>www.aciertaconlaorganica.es</a:t>
                </a:r>
                <a:endParaRPr lang="en-US" sz="180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5"/>
                  </a:rPr>
                  <a:t>www.madrid.es/reciclaje</a:t>
                </a:r>
                <a:endParaRPr lang="en-US" sz="180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6"/>
                  </a:rPr>
                  <a:t>www.madrid.es/puntoslimpios</a:t>
                </a:r>
                <a:r>
                  <a:rPr lang="es-ES" sz="1800"/>
                  <a:t> </a:t>
                </a:r>
                <a:endParaRPr lang="en-US" sz="180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7"/>
                  </a:rPr>
                  <a:t>www.remad.es</a:t>
                </a:r>
                <a:endParaRPr lang="es-ES"/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3BB641F5-B344-4D30-895D-2865AB196D10}"/>
                  </a:ext>
                </a:extLst>
              </p:cNvPr>
              <p:cNvSpPr txBox="1"/>
              <p:nvPr/>
            </p:nvSpPr>
            <p:spPr>
              <a:xfrm>
                <a:off x="1466850" y="3521860"/>
                <a:ext cx="63304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s-ES" sz="1800"/>
                  <a:t>Teléfono: </a:t>
                </a:r>
                <a:r>
                  <a:rPr lang="es-ES" sz="1800" b="1"/>
                  <a:t>010</a:t>
                </a:r>
                <a:endParaRPr lang="en-US" sz="1800"/>
              </a:p>
            </p:txBody>
          </p: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54227FAA-7A53-456A-8A8F-D96EADDA1232}"/>
                  </a:ext>
                </a:extLst>
              </p:cNvPr>
              <p:cNvSpPr txBox="1"/>
              <p:nvPr/>
            </p:nvSpPr>
            <p:spPr>
              <a:xfrm>
                <a:off x="1353186" y="4250656"/>
                <a:ext cx="6814970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lvl="0" indent="-285750">
                  <a:lnSpc>
                    <a:spcPct val="100000"/>
                  </a:lnSpc>
                  <a:buFont typeface="Arial"/>
                  <a:buChar char="•"/>
                </a:pPr>
                <a:r>
                  <a:rPr lang="es-ES">
                    <a:ea typeface="+mn-lt"/>
                    <a:cs typeface="+mn-lt"/>
                    <a:hlinkClick r:id="rId8"/>
                  </a:rPr>
                  <a:t>comunica.limpiezaresiduos@madrid.es</a:t>
                </a:r>
                <a:endParaRPr lang="es-ES" sz="1800"/>
              </a:p>
            </p:txBody>
          </p:sp>
        </p:grp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C1A8E3A3-0875-4CE1-910F-96AE14B85F95}"/>
                </a:ext>
              </a:extLst>
            </p:cNvPr>
            <p:cNvSpPr txBox="1"/>
            <p:nvPr/>
          </p:nvSpPr>
          <p:spPr>
            <a:xfrm>
              <a:off x="2079423" y="4705150"/>
              <a:ext cx="39824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s-ES"/>
                <a:t>APP Madrid Móvil</a:t>
              </a:r>
            </a:p>
            <a:p>
              <a:pPr marL="285750" lvl="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s-ES" sz="1800"/>
                <a:t>APP Puntos limpios Madrid</a:t>
              </a:r>
              <a:endParaRPr lang="en-US" sz="1800"/>
            </a:p>
          </p:txBody>
        </p:sp>
      </p:grpSp>
      <p:pic>
        <p:nvPicPr>
          <p:cNvPr id="4" name="Gráfico 3" descr="Internet contorno">
            <a:extLst>
              <a:ext uri="{FF2B5EF4-FFF2-40B4-BE49-F238E27FC236}">
                <a16:creationId xmlns:a16="http://schemas.microsoft.com/office/drawing/2014/main" id="{33285D59-1C26-4988-BDAB-EFCC4E8810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4094" y="1138024"/>
            <a:ext cx="675685" cy="675685"/>
          </a:xfrm>
          <a:prstGeom prst="rect">
            <a:avLst/>
          </a:prstGeom>
        </p:spPr>
      </p:pic>
      <p:pic>
        <p:nvPicPr>
          <p:cNvPr id="7" name="Gráfico 6" descr="Correo electrónico contorno">
            <a:extLst>
              <a:ext uri="{FF2B5EF4-FFF2-40B4-BE49-F238E27FC236}">
                <a16:creationId xmlns:a16="http://schemas.microsoft.com/office/drawing/2014/main" id="{72ECB7BF-847C-4743-B2A2-4EF96F98B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20917" y="3981186"/>
            <a:ext cx="491866" cy="491866"/>
          </a:xfrm>
          <a:prstGeom prst="rect">
            <a:avLst/>
          </a:prstGeom>
        </p:spPr>
      </p:pic>
      <p:pic>
        <p:nvPicPr>
          <p:cNvPr id="9" name="Gráfico 8" descr="Auricular contorno">
            <a:extLst>
              <a:ext uri="{FF2B5EF4-FFF2-40B4-BE49-F238E27FC236}">
                <a16:creationId xmlns:a16="http://schemas.microsoft.com/office/drawing/2014/main" id="{623E4B4A-E2FD-490B-8B28-7DA7E02AE2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36003" y="3313657"/>
            <a:ext cx="491866" cy="491866"/>
          </a:xfrm>
          <a:prstGeom prst="rect">
            <a:avLst/>
          </a:prstGeom>
        </p:spPr>
      </p:pic>
      <p:pic>
        <p:nvPicPr>
          <p:cNvPr id="11" name="Gráfico 10" descr="Smartphone contorno">
            <a:extLst>
              <a:ext uri="{FF2B5EF4-FFF2-40B4-BE49-F238E27FC236}">
                <a16:creationId xmlns:a16="http://schemas.microsoft.com/office/drawing/2014/main" id="{30B8DF2A-DA1F-4C19-A50E-7B99E6D0D3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59650" y="4737081"/>
            <a:ext cx="614400" cy="6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81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39DB030-51F9-4519-A7AD-7D7CEDED3E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0783" y="561467"/>
            <a:ext cx="4844884" cy="914400"/>
          </a:xfrm>
        </p:spPr>
        <p:txBody>
          <a:bodyPr>
            <a:normAutofit/>
          </a:bodyPr>
          <a:lstStyle/>
          <a:p>
            <a:r>
              <a:rPr lang="es-ES" sz="2600">
                <a:latin typeface="+mj-lt"/>
              </a:rPr>
              <a:t>¡SÍGUENOS!</a:t>
            </a:r>
          </a:p>
        </p:txBody>
      </p:sp>
      <p:graphicFrame>
        <p:nvGraphicFramePr>
          <p:cNvPr id="4" name="Tabla 5">
            <a:extLst>
              <a:ext uri="{FF2B5EF4-FFF2-40B4-BE49-F238E27FC236}">
                <a16:creationId xmlns:a16="http://schemas.microsoft.com/office/drawing/2014/main" id="{4614CB63-97B5-4F50-9EB9-C5B212D35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79518"/>
              </p:ext>
            </p:extLst>
          </p:nvPr>
        </p:nvGraphicFramePr>
        <p:xfrm>
          <a:off x="697402" y="1475867"/>
          <a:ext cx="6043246" cy="31032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3224">
                  <a:extLst>
                    <a:ext uri="{9D8B030D-6E8A-4147-A177-3AD203B41FA5}">
                      <a16:colId xmlns:a16="http://schemas.microsoft.com/office/drawing/2014/main" val="4189991694"/>
                    </a:ext>
                  </a:extLst>
                </a:gridCol>
                <a:gridCol w="4960022">
                  <a:extLst>
                    <a:ext uri="{9D8B030D-6E8A-4147-A177-3AD203B41FA5}">
                      <a16:colId xmlns:a16="http://schemas.microsoft.com/office/drawing/2014/main" val="1171604105"/>
                    </a:ext>
                  </a:extLst>
                </a:gridCol>
              </a:tblGrid>
              <a:tr h="1034433">
                <a:tc>
                  <a:txBody>
                    <a:bodyPr/>
                    <a:lstStyle/>
                    <a:p>
                      <a:endParaRPr lang="es-E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600" kern="1200">
                          <a:solidFill>
                            <a:schemeClr val="dk1"/>
                          </a:solidFill>
                        </a:rPr>
                        <a:t>@conRde_madrid</a:t>
                      </a:r>
                      <a:endParaRPr lang="es-E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9661917"/>
                  </a:ext>
                </a:extLst>
              </a:tr>
              <a:tr h="1034433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8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/>
                        <a:t>@Aciertaorgánica</a:t>
                      </a:r>
                      <a:endParaRPr lang="es-E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1388855"/>
                  </a:ext>
                </a:extLst>
              </a:tr>
              <a:tr h="1034433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8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/>
                        <a:t>Campaña de sensibilización Acierta con la Orgánica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6357180"/>
                  </a:ext>
                </a:extLst>
              </a:tr>
            </a:tbl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9BD756BD-E790-4066-A6BF-C0BA9D2B3ADF}"/>
              </a:ext>
            </a:extLst>
          </p:cNvPr>
          <p:cNvGrpSpPr/>
          <p:nvPr/>
        </p:nvGrpSpPr>
        <p:grpSpPr>
          <a:xfrm>
            <a:off x="784395" y="1552307"/>
            <a:ext cx="942652" cy="3026859"/>
            <a:chOff x="2071124" y="1625962"/>
            <a:chExt cx="942652" cy="3026859"/>
          </a:xfrm>
        </p:grpSpPr>
        <p:pic>
          <p:nvPicPr>
            <p:cNvPr id="14" name="Imagen 13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6F92D46D-9334-44E5-8593-132C53443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038" y="1625962"/>
              <a:ext cx="935738" cy="935738"/>
            </a:xfrm>
            <a:prstGeom prst="rect">
              <a:avLst/>
            </a:prstGeom>
          </p:spPr>
        </p:pic>
        <p:pic>
          <p:nvPicPr>
            <p:cNvPr id="11" name="Imagen 10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4138DCCC-EAA4-4AAB-B54F-386A3F07B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038" y="2634915"/>
              <a:ext cx="935738" cy="935738"/>
            </a:xfrm>
            <a:prstGeom prst="rect">
              <a:avLst/>
            </a:prstGeom>
          </p:spPr>
        </p:pic>
        <p:pic>
          <p:nvPicPr>
            <p:cNvPr id="15" name="Imagen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B2C4F988-33C7-4426-8F91-9520742AF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124" y="3717083"/>
              <a:ext cx="935738" cy="935738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F55708AE-97B4-4841-B915-DA07FD57D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555" y="466607"/>
            <a:ext cx="3991532" cy="4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05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E071EB1-0838-4C67-B991-43123BB3DB2F}"/>
              </a:ext>
            </a:extLst>
          </p:cNvPr>
          <p:cNvSpPr txBox="1"/>
          <p:nvPr/>
        </p:nvSpPr>
        <p:spPr>
          <a:xfrm>
            <a:off x="1466850" y="756326"/>
            <a:ext cx="81947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/>
              <a:t>¡MUCHAS GRACIAS</a:t>
            </a:r>
            <a:r>
              <a:rPr lang="es-ES" sz="4000"/>
              <a:t>!</a:t>
            </a:r>
          </a:p>
        </p:txBody>
      </p:sp>
      <p:pic>
        <p:nvPicPr>
          <p:cNvPr id="8" name="Imagen 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EB39524-4A86-4432-803D-B013B4397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661" y="1377482"/>
            <a:ext cx="7963127" cy="429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35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1168" y="618750"/>
            <a:ext cx="5584512" cy="914400"/>
          </a:xfrm>
        </p:spPr>
        <p:txBody>
          <a:bodyPr lIns="0" tIns="45720" rIns="0" bIns="45720" anchor="t"/>
          <a:lstStyle/>
          <a:p>
            <a:pPr marL="10795"/>
            <a:r>
              <a:rPr lang="es-ES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  <a:cs typeface="Calibri"/>
              </a:rPr>
              <a:t>LOS RESIDUOS TEXTILES</a:t>
            </a:r>
            <a:r>
              <a:rPr lang="es-ES" sz="2600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  <a:cs typeface="Calibri"/>
              </a:rPr>
              <a:t>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FBDCF34-A964-445E-AFF3-5B5294123017}"/>
              </a:ext>
            </a:extLst>
          </p:cNvPr>
          <p:cNvSpPr txBox="1"/>
          <p:nvPr/>
        </p:nvSpPr>
        <p:spPr>
          <a:xfrm>
            <a:off x="5540860" y="1247478"/>
            <a:ext cx="5181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" algn="ctr"/>
            <a:r>
              <a:rPr lang="es-ES" sz="1800" dirty="0">
                <a:solidFill>
                  <a:schemeClr val="bg2">
                    <a:lumMod val="10000"/>
                  </a:schemeClr>
                </a:solidFill>
                <a:latin typeface="Bariol Regular"/>
                <a:cs typeface="Calibri"/>
              </a:rPr>
              <a:t>¿Por qué creéis que los residuos textiles pueden ser un problema? </a:t>
            </a:r>
            <a:endParaRPr lang="en-GB" dirty="0">
              <a:solidFill>
                <a:schemeClr val="bg2">
                  <a:lumMod val="10000"/>
                </a:schemeClr>
              </a:solidFill>
              <a:latin typeface="Bariol Regular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4AAD656-1389-4373-A6BC-AABB3E5E538D}"/>
              </a:ext>
            </a:extLst>
          </p:cNvPr>
          <p:cNvSpPr txBox="1"/>
          <p:nvPr/>
        </p:nvSpPr>
        <p:spPr>
          <a:xfrm>
            <a:off x="628407" y="1201312"/>
            <a:ext cx="5231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¿Qué son los residuos textiles?</a:t>
            </a:r>
          </a:p>
        </p:txBody>
      </p:sp>
      <p:pic>
        <p:nvPicPr>
          <p:cNvPr id="12" name="Marcador de posición de imagen 10">
            <a:extLst>
              <a:ext uri="{FF2B5EF4-FFF2-40B4-BE49-F238E27FC236}">
                <a16:creationId xmlns:a16="http://schemas.microsoft.com/office/drawing/2014/main" id="{E71EDFBC-6DBF-4C5B-A478-0D7A179C6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19" t="17081" r="15911" b="23187"/>
          <a:stretch/>
        </p:blipFill>
        <p:spPr>
          <a:xfrm>
            <a:off x="4821842" y="2029950"/>
            <a:ext cx="6619862" cy="3660655"/>
          </a:xfrm>
          <a:custGeom>
            <a:avLst/>
            <a:gdLst>
              <a:gd name="connsiteX0" fmla="*/ 2808622 w 5724034"/>
              <a:gd name="connsiteY0" fmla="*/ 207 h 3451166"/>
              <a:gd name="connsiteX1" fmla="*/ 4400004 w 5724034"/>
              <a:gd name="connsiteY1" fmla="*/ 607462 h 3451166"/>
              <a:gd name="connsiteX2" fmla="*/ 4745277 w 5724034"/>
              <a:gd name="connsiteY2" fmla="*/ 837612 h 3451166"/>
              <a:gd name="connsiteX3" fmla="*/ 5584627 w 5724034"/>
              <a:gd name="connsiteY3" fmla="*/ 1665805 h 3451166"/>
              <a:gd name="connsiteX4" fmla="*/ 5682689 w 5724034"/>
              <a:gd name="connsiteY4" fmla="*/ 1947596 h 3451166"/>
              <a:gd name="connsiteX5" fmla="*/ 5724034 w 5724034"/>
              <a:gd name="connsiteY5" fmla="*/ 2133764 h 3451166"/>
              <a:gd name="connsiteX6" fmla="*/ 5724034 w 5724034"/>
              <a:gd name="connsiteY6" fmla="*/ 3254784 h 3451166"/>
              <a:gd name="connsiteX7" fmla="*/ 5682668 w 5724034"/>
              <a:gd name="connsiteY7" fmla="*/ 3451166 h 3451166"/>
              <a:gd name="connsiteX8" fmla="*/ 3398 w 5724034"/>
              <a:gd name="connsiteY8" fmla="*/ 3451166 h 3451166"/>
              <a:gd name="connsiteX9" fmla="*/ 0 w 5724034"/>
              <a:gd name="connsiteY9" fmla="*/ 3332475 h 3451166"/>
              <a:gd name="connsiteX10" fmla="*/ 51930 w 5724034"/>
              <a:gd name="connsiteY10" fmla="*/ 2960389 h 3451166"/>
              <a:gd name="connsiteX11" fmla="*/ 562146 w 5724034"/>
              <a:gd name="connsiteY11" fmla="*/ 1816544 h 3451166"/>
              <a:gd name="connsiteX12" fmla="*/ 683754 w 5724034"/>
              <a:gd name="connsiteY12" fmla="*/ 1587775 h 3451166"/>
              <a:gd name="connsiteX13" fmla="*/ 1883792 w 5724034"/>
              <a:gd name="connsiteY13" fmla="*/ 191878 h 3451166"/>
              <a:gd name="connsiteX14" fmla="*/ 2808622 w 5724034"/>
              <a:gd name="connsiteY14" fmla="*/ 207 h 345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6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6"/>
                </a:lnTo>
                <a:lnTo>
                  <a:pt x="3398" y="3451166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054D748F-FA64-4DC4-9A74-9C804896A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96" y="1894008"/>
            <a:ext cx="3892304" cy="366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62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>
            <a:extLst>
              <a:ext uri="{FF2B5EF4-FFF2-40B4-BE49-F238E27FC236}">
                <a16:creationId xmlns:a16="http://schemas.microsoft.com/office/drawing/2014/main" id="{5BEBFD61-E35A-49A5-90F9-BAB8091FE8B7}"/>
              </a:ext>
            </a:extLst>
          </p:cNvPr>
          <p:cNvSpPr txBox="1"/>
          <p:nvPr/>
        </p:nvSpPr>
        <p:spPr>
          <a:xfrm>
            <a:off x="656303" y="2292214"/>
            <a:ext cx="101173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0" i="0" dirty="0">
                <a:effectLst/>
                <a:latin typeface="+mj-lt"/>
              </a:rPr>
              <a:t>EL VIAJE DE LOS RESIDUOS</a:t>
            </a:r>
            <a:endParaRPr lang="es-E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7599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A88C621-5664-4FEC-8705-F8FE6A39F4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22300"/>
            <a:ext cx="4844884" cy="914400"/>
          </a:xfrm>
        </p:spPr>
        <p:txBody>
          <a:bodyPr lIns="0" tIns="45720" rIns="0" bIns="45720">
            <a:normAutofit/>
          </a:bodyPr>
          <a:lstStyle/>
          <a:p>
            <a:pPr marL="10795"/>
            <a:r>
              <a:rPr lang="es-ES" dirty="0"/>
              <a:t>EL VIAJE DE LA ROPA</a:t>
            </a:r>
            <a:endParaRPr lang="en-GB" dirty="0"/>
          </a:p>
        </p:txBody>
      </p:sp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0672E9DC-EB65-4E6E-8F44-825A78E11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450" y="1257074"/>
            <a:ext cx="941092" cy="700672"/>
          </a:xfrm>
          <a:prstGeom prst="rect">
            <a:avLst/>
          </a:prstGeom>
        </p:spPr>
      </p:pic>
      <p:pic>
        <p:nvPicPr>
          <p:cNvPr id="15" name="Imagen 14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3473C2A7-DF64-4B76-8A56-B3B33FEA4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867" y="890353"/>
            <a:ext cx="1645623" cy="1427064"/>
          </a:xfrm>
          <a:prstGeom prst="rect">
            <a:avLst/>
          </a:prstGeom>
        </p:spPr>
      </p:pic>
      <p:pic>
        <p:nvPicPr>
          <p:cNvPr id="17" name="Imagen 16" descr="Forma&#10;&#10;Descripción generada automáticamente con confianza media">
            <a:extLst>
              <a:ext uri="{FF2B5EF4-FFF2-40B4-BE49-F238E27FC236}">
                <a16:creationId xmlns:a16="http://schemas.microsoft.com/office/drawing/2014/main" id="{38B1FC79-8E74-4835-BE4F-3B7D6926A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758" y="3677418"/>
            <a:ext cx="1390172" cy="960088"/>
          </a:xfrm>
          <a:prstGeom prst="rect">
            <a:avLst/>
          </a:prstGeom>
        </p:spPr>
      </p:pic>
      <p:pic>
        <p:nvPicPr>
          <p:cNvPr id="19" name="Imagen 18" descr="Forma&#10;&#10;Descripción generada automáticamente con confianza media">
            <a:extLst>
              <a:ext uri="{FF2B5EF4-FFF2-40B4-BE49-F238E27FC236}">
                <a16:creationId xmlns:a16="http://schemas.microsoft.com/office/drawing/2014/main" id="{3A64F194-ABDE-411D-BE7A-528E63A21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148" y="3630173"/>
            <a:ext cx="1459020" cy="1102244"/>
          </a:xfrm>
          <a:prstGeom prst="rect">
            <a:avLst/>
          </a:prstGeom>
        </p:spPr>
      </p:pic>
      <p:pic>
        <p:nvPicPr>
          <p:cNvPr id="21" name="Imagen 20" descr="Forma&#10;&#10;Descripción generada automáticamente">
            <a:extLst>
              <a:ext uri="{FF2B5EF4-FFF2-40B4-BE49-F238E27FC236}">
                <a16:creationId xmlns:a16="http://schemas.microsoft.com/office/drawing/2014/main" id="{3D68CA0E-F4CE-443B-97F9-78AB3648A4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715" y="2655245"/>
            <a:ext cx="1476708" cy="738354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CBC538AB-B74A-4061-8EB4-623577A7AA53}"/>
              </a:ext>
            </a:extLst>
          </p:cNvPr>
          <p:cNvGrpSpPr/>
          <p:nvPr/>
        </p:nvGrpSpPr>
        <p:grpSpPr>
          <a:xfrm>
            <a:off x="1348373" y="1669882"/>
            <a:ext cx="8620993" cy="2785272"/>
            <a:chOff x="302331" y="1386832"/>
            <a:chExt cx="10768123" cy="3333836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1E7CADE5-54FA-4561-A092-14CB9D0D27BE}"/>
                </a:ext>
              </a:extLst>
            </p:cNvPr>
            <p:cNvGrpSpPr/>
            <p:nvPr/>
          </p:nvGrpSpPr>
          <p:grpSpPr>
            <a:xfrm>
              <a:off x="327539" y="1386832"/>
              <a:ext cx="10742915" cy="3333836"/>
              <a:chOff x="513023" y="872044"/>
              <a:chExt cx="9702540" cy="3333836"/>
            </a:xfrm>
          </p:grpSpPr>
          <p:grpSp>
            <p:nvGrpSpPr>
              <p:cNvPr id="25" name="Grupo 24" descr="escala de tiempo">
                <a:extLst>
                  <a:ext uri="{FF2B5EF4-FFF2-40B4-BE49-F238E27FC236}">
                    <a16:creationId xmlns:a16="http://schemas.microsoft.com/office/drawing/2014/main" id="{5BC7EDCF-520E-4A57-AC44-78832694BD60}"/>
                  </a:ext>
                </a:extLst>
              </p:cNvPr>
              <p:cNvGrpSpPr/>
              <p:nvPr/>
            </p:nvGrpSpPr>
            <p:grpSpPr>
              <a:xfrm>
                <a:off x="513023" y="872044"/>
                <a:ext cx="9702540" cy="3333836"/>
                <a:chOff x="169611" y="897016"/>
                <a:chExt cx="11692189" cy="4708573"/>
              </a:xfrm>
            </p:grpSpPr>
            <p:grpSp>
              <p:nvGrpSpPr>
                <p:cNvPr id="27" name="Grupo 26">
                  <a:extLst>
                    <a:ext uri="{FF2B5EF4-FFF2-40B4-BE49-F238E27FC236}">
                      <a16:creationId xmlns:a16="http://schemas.microsoft.com/office/drawing/2014/main" id="{3BDD68B7-EA14-46BB-B4D3-74790D2884AD}"/>
                    </a:ext>
                  </a:extLst>
                </p:cNvPr>
                <p:cNvGrpSpPr/>
                <p:nvPr/>
              </p:nvGrpSpPr>
              <p:grpSpPr>
                <a:xfrm rot="5400000" flipH="1">
                  <a:off x="10012548" y="2066363"/>
                  <a:ext cx="1691026" cy="2007478"/>
                  <a:chOff x="6415077" y="1171530"/>
                  <a:chExt cx="1890380" cy="1890380"/>
                </a:xfrm>
              </p:grpSpPr>
              <p:sp>
                <p:nvSpPr>
                  <p:cNvPr id="37" name="Arco 36">
                    <a:extLst>
                      <a:ext uri="{FF2B5EF4-FFF2-40B4-BE49-F238E27FC236}">
                        <a16:creationId xmlns:a16="http://schemas.microsoft.com/office/drawing/2014/main" id="{38DE71D8-3F42-4D69-A308-41011959EC5A}"/>
                      </a:ext>
                    </a:extLst>
                  </p:cNvPr>
                  <p:cNvSpPr/>
                  <p:nvPr/>
                </p:nvSpPr>
                <p:spPr>
                  <a:xfrm>
                    <a:off x="6415077" y="1171530"/>
                    <a:ext cx="1890380" cy="1890380"/>
                  </a:xfrm>
                  <a:prstGeom prst="arc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s-ES" sz="1688"/>
                  </a:p>
                </p:txBody>
              </p:sp>
              <p:sp>
                <p:nvSpPr>
                  <p:cNvPr id="38" name="Arco 37">
                    <a:extLst>
                      <a:ext uri="{FF2B5EF4-FFF2-40B4-BE49-F238E27FC236}">
                        <a16:creationId xmlns:a16="http://schemas.microsoft.com/office/drawing/2014/main" id="{DA30CD78-8B66-4080-BDA6-99794FE93EB9}"/>
                      </a:ext>
                    </a:extLst>
                  </p:cNvPr>
                  <p:cNvSpPr/>
                  <p:nvPr/>
                </p:nvSpPr>
                <p:spPr>
                  <a:xfrm flipH="1">
                    <a:off x="6415077" y="1171530"/>
                    <a:ext cx="1890380" cy="1890380"/>
                  </a:xfrm>
                  <a:prstGeom prst="arc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s-ES" sz="1688"/>
                  </a:p>
                </p:txBody>
              </p:sp>
            </p:grpSp>
            <p:grpSp>
              <p:nvGrpSpPr>
                <p:cNvPr id="28" name="Grupo 27">
                  <a:extLst>
                    <a:ext uri="{FF2B5EF4-FFF2-40B4-BE49-F238E27FC236}">
                      <a16:creationId xmlns:a16="http://schemas.microsoft.com/office/drawing/2014/main" id="{E74DB5EB-EE7E-4CFC-AB23-C3D81D7A8A4C}"/>
                    </a:ext>
                  </a:extLst>
                </p:cNvPr>
                <p:cNvGrpSpPr/>
                <p:nvPr/>
              </p:nvGrpSpPr>
              <p:grpSpPr>
                <a:xfrm>
                  <a:off x="169611" y="897016"/>
                  <a:ext cx="10768993" cy="4708573"/>
                  <a:chOff x="169611" y="897016"/>
                  <a:chExt cx="10768993" cy="4708573"/>
                </a:xfrm>
              </p:grpSpPr>
              <p:sp>
                <p:nvSpPr>
                  <p:cNvPr id="29" name="Arco 28">
                    <a:extLst>
                      <a:ext uri="{FF2B5EF4-FFF2-40B4-BE49-F238E27FC236}">
                        <a16:creationId xmlns:a16="http://schemas.microsoft.com/office/drawing/2014/main" id="{C4C816C1-4462-49CE-A57C-E2E7EAFA8555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453028" y="613599"/>
                    <a:ext cx="1413391" cy="1980226"/>
                  </a:xfrm>
                  <a:prstGeom prst="arc">
                    <a:avLst>
                      <a:gd name="adj1" fmla="val 16445258"/>
                      <a:gd name="adj2" fmla="val 132798"/>
                    </a:avLst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s-ES" sz="1688" dirty="0"/>
                  </a:p>
                </p:txBody>
              </p:sp>
              <p:grpSp>
                <p:nvGrpSpPr>
                  <p:cNvPr id="30" name="Grupo 29">
                    <a:extLst>
                      <a:ext uri="{FF2B5EF4-FFF2-40B4-BE49-F238E27FC236}">
                        <a16:creationId xmlns:a16="http://schemas.microsoft.com/office/drawing/2014/main" id="{942C533B-6359-4F71-8970-BC360ECEAFB3}"/>
                      </a:ext>
                    </a:extLst>
                  </p:cNvPr>
                  <p:cNvGrpSpPr/>
                  <p:nvPr/>
                </p:nvGrpSpPr>
                <p:grpSpPr>
                  <a:xfrm>
                    <a:off x="633335" y="2218085"/>
                    <a:ext cx="10305269" cy="3387504"/>
                    <a:chOff x="633335" y="2218085"/>
                    <a:chExt cx="10305269" cy="3387504"/>
                  </a:xfrm>
                </p:grpSpPr>
                <p:grpSp>
                  <p:nvGrpSpPr>
                    <p:cNvPr id="31" name="Grupo 30">
                      <a:extLst>
                        <a:ext uri="{FF2B5EF4-FFF2-40B4-BE49-F238E27FC236}">
                          <a16:creationId xmlns:a16="http://schemas.microsoft.com/office/drawing/2014/main" id="{D38235F4-9003-4FBD-BC55-9D91604B1EAE}"/>
                        </a:ext>
                      </a:extLst>
                    </p:cNvPr>
                    <p:cNvGrpSpPr/>
                    <p:nvPr/>
                  </p:nvGrpSpPr>
                  <p:grpSpPr>
                    <a:xfrm rot="16200000" flipH="1">
                      <a:off x="589858" y="3958564"/>
                      <a:ext cx="1680091" cy="1593137"/>
                      <a:chOff x="6415074" y="1552656"/>
                      <a:chExt cx="1878156" cy="1500208"/>
                    </a:xfrm>
                  </p:grpSpPr>
                  <p:sp>
                    <p:nvSpPr>
                      <p:cNvPr id="35" name="Arco 34">
                        <a:extLst>
                          <a:ext uri="{FF2B5EF4-FFF2-40B4-BE49-F238E27FC236}">
                            <a16:creationId xmlns:a16="http://schemas.microsoft.com/office/drawing/2014/main" id="{E00B1120-D710-483D-AD2D-46EB06931F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48204" y="1552656"/>
                        <a:ext cx="1845022" cy="1500208"/>
                      </a:xfrm>
                      <a:prstGeom prst="arc">
                        <a:avLst>
                          <a:gd name="adj1" fmla="val 15985819"/>
                          <a:gd name="adj2" fmla="val 128078"/>
                        </a:avLst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 rtl="0"/>
                        <a:endParaRPr lang="es-ES" sz="1688"/>
                      </a:p>
                    </p:txBody>
                  </p:sp>
                  <p:sp>
                    <p:nvSpPr>
                      <p:cNvPr id="36" name="Arco 35">
                        <a:extLst>
                          <a:ext uri="{FF2B5EF4-FFF2-40B4-BE49-F238E27FC236}">
                            <a16:creationId xmlns:a16="http://schemas.microsoft.com/office/drawing/2014/main" id="{E5B42222-B9A2-407B-A70D-204DC15A33DD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6415074" y="1554689"/>
                        <a:ext cx="1878156" cy="1091824"/>
                      </a:xfrm>
                      <a:prstGeom prst="arc">
                        <a:avLst>
                          <a:gd name="adj1" fmla="val 16200000"/>
                          <a:gd name="adj2" fmla="val 307054"/>
                        </a:avLst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 rtl="0"/>
                        <a:endParaRPr lang="es-ES" sz="1688"/>
                      </a:p>
                    </p:txBody>
                  </p:sp>
                </p:grpSp>
                <p:cxnSp>
                  <p:nvCxnSpPr>
                    <p:cNvPr id="32" name="Conector recto 31">
                      <a:extLst>
                        <a:ext uri="{FF2B5EF4-FFF2-40B4-BE49-F238E27FC236}">
                          <a16:creationId xmlns:a16="http://schemas.microsoft.com/office/drawing/2014/main" id="{9FD179E1-AB9B-4B2C-A161-1361162563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34212" y="2218085"/>
                      <a:ext cx="9843755" cy="92322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Conector recto 32">
                      <a:extLst>
                        <a:ext uri="{FF2B5EF4-FFF2-40B4-BE49-F238E27FC236}">
                          <a16:creationId xmlns:a16="http://schemas.microsoft.com/office/drawing/2014/main" id="{24048052-6B47-479D-B4DD-AF6C0C10B3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216868" y="3915088"/>
                      <a:ext cx="9661099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Conector recto 33">
                      <a:extLst>
                        <a:ext uri="{FF2B5EF4-FFF2-40B4-BE49-F238E27FC236}">
                          <a16:creationId xmlns:a16="http://schemas.microsoft.com/office/drawing/2014/main" id="{3510534C-5A85-4F5D-8EC6-F4EB890F6D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415366" y="5605338"/>
                      <a:ext cx="2523238" cy="251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26" name="Conector recto 25">
                <a:extLst>
                  <a:ext uri="{FF2B5EF4-FFF2-40B4-BE49-F238E27FC236}">
                    <a16:creationId xmlns:a16="http://schemas.microsoft.com/office/drawing/2014/main" id="{C0D4D8B5-F080-49C2-937D-D5F1DCC885D7}"/>
                  </a:ext>
                </a:extLst>
              </p:cNvPr>
              <p:cNvCxnSpPr>
                <a:cxnSpLocks/>
                <a:endCxn id="35" idx="2"/>
              </p:cNvCxnSpPr>
              <p:nvPr/>
            </p:nvCxnSpPr>
            <p:spPr>
              <a:xfrm flipH="1" flipV="1">
                <a:off x="1579076" y="4198233"/>
                <a:ext cx="7703639" cy="74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Arco 23">
              <a:extLst>
                <a:ext uri="{FF2B5EF4-FFF2-40B4-BE49-F238E27FC236}">
                  <a16:creationId xmlns:a16="http://schemas.microsoft.com/office/drawing/2014/main" id="{9A2295E6-AD9F-413A-95D0-B33759568B5C}"/>
                </a:ext>
              </a:extLst>
            </p:cNvPr>
            <p:cNvSpPr/>
            <p:nvPr/>
          </p:nvSpPr>
          <p:spPr>
            <a:xfrm rot="16200000">
              <a:off x="1076340" y="1614884"/>
              <a:ext cx="688173" cy="2236191"/>
            </a:xfrm>
            <a:prstGeom prst="arc">
              <a:avLst>
                <a:gd name="adj1" fmla="val 16199995"/>
                <a:gd name="adj2" fmla="val 132798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688" dirty="0"/>
            </a:p>
          </p:txBody>
        </p:sp>
      </p:grpSp>
      <p:sp>
        <p:nvSpPr>
          <p:cNvPr id="39" name="Marcador de texto 50">
            <a:extLst>
              <a:ext uri="{FF2B5EF4-FFF2-40B4-BE49-F238E27FC236}">
                <a16:creationId xmlns:a16="http://schemas.microsoft.com/office/drawing/2014/main" id="{CC4886BE-44A0-43FB-9F5B-C83B297EDA75}"/>
              </a:ext>
            </a:extLst>
          </p:cNvPr>
          <p:cNvSpPr txBox="1">
            <a:spLocks/>
          </p:cNvSpPr>
          <p:nvPr/>
        </p:nvSpPr>
        <p:spPr>
          <a:xfrm>
            <a:off x="67394" y="1740291"/>
            <a:ext cx="1442855" cy="281032"/>
          </a:xfrm>
        </p:spPr>
        <p:txBody>
          <a:bodyPr rtlCol="0"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dirty="0">
                <a:solidFill>
                  <a:srgbClr val="000000"/>
                </a:solidFill>
              </a:rPr>
              <a:t>Obtención de materia prima (natural)</a:t>
            </a:r>
          </a:p>
          <a:p>
            <a:pPr marL="0" indent="0" algn="ctr">
              <a:buNone/>
            </a:pPr>
            <a:endParaRPr lang="es-ES" sz="1400" dirty="0"/>
          </a:p>
        </p:txBody>
      </p:sp>
      <p:pic>
        <p:nvPicPr>
          <p:cNvPr id="13" name="Imagen 12" descr="Dibujo de un perro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C61D5DFC-6CEE-48AA-89ED-C64D564592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80" y="2394493"/>
            <a:ext cx="1240413" cy="872165"/>
          </a:xfrm>
          <a:prstGeom prst="rect">
            <a:avLst/>
          </a:prstGeom>
        </p:spPr>
      </p:pic>
      <p:sp>
        <p:nvSpPr>
          <p:cNvPr id="41" name="Marcador de texto 50">
            <a:extLst>
              <a:ext uri="{FF2B5EF4-FFF2-40B4-BE49-F238E27FC236}">
                <a16:creationId xmlns:a16="http://schemas.microsoft.com/office/drawing/2014/main" id="{C17AF430-5521-4774-84FB-5250892CDBE5}"/>
              </a:ext>
            </a:extLst>
          </p:cNvPr>
          <p:cNvSpPr txBox="1">
            <a:spLocks/>
          </p:cNvSpPr>
          <p:nvPr/>
        </p:nvSpPr>
        <p:spPr>
          <a:xfrm>
            <a:off x="2905603" y="2514729"/>
            <a:ext cx="1242368" cy="281032"/>
          </a:xfrm>
        </p:spPr>
        <p:txBody>
          <a:bodyPr rtlCol="0"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dirty="0"/>
              <a:t>Recogida y transporte a fábrica</a:t>
            </a:r>
          </a:p>
        </p:txBody>
      </p:sp>
      <p:sp>
        <p:nvSpPr>
          <p:cNvPr id="42" name="Marcador de texto 50">
            <a:extLst>
              <a:ext uri="{FF2B5EF4-FFF2-40B4-BE49-F238E27FC236}">
                <a16:creationId xmlns:a16="http://schemas.microsoft.com/office/drawing/2014/main" id="{3EE5233D-8DB7-4525-BDA3-D18EB895480E}"/>
              </a:ext>
            </a:extLst>
          </p:cNvPr>
          <p:cNvSpPr txBox="1">
            <a:spLocks/>
          </p:cNvSpPr>
          <p:nvPr/>
        </p:nvSpPr>
        <p:spPr>
          <a:xfrm>
            <a:off x="5520079" y="1798185"/>
            <a:ext cx="1242368" cy="281032"/>
          </a:xfrm>
        </p:spPr>
        <p:txBody>
          <a:bodyPr rtlCol="0"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dirty="0"/>
              <a:t>Fabricación del producto</a:t>
            </a:r>
          </a:p>
        </p:txBody>
      </p:sp>
      <p:pic>
        <p:nvPicPr>
          <p:cNvPr id="44" name="Imagen 43" descr="Icono&#10;&#10;Descripción generada automáticamente">
            <a:extLst>
              <a:ext uri="{FF2B5EF4-FFF2-40B4-BE49-F238E27FC236}">
                <a16:creationId xmlns:a16="http://schemas.microsoft.com/office/drawing/2014/main" id="{1F3711AD-6103-41D2-94AD-9367648AD2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5595" y="1433708"/>
            <a:ext cx="1684225" cy="931587"/>
          </a:xfrm>
          <a:prstGeom prst="rect">
            <a:avLst/>
          </a:prstGeom>
        </p:spPr>
      </p:pic>
      <p:sp>
        <p:nvSpPr>
          <p:cNvPr id="45" name="Marcador de texto 50">
            <a:extLst>
              <a:ext uri="{FF2B5EF4-FFF2-40B4-BE49-F238E27FC236}">
                <a16:creationId xmlns:a16="http://schemas.microsoft.com/office/drawing/2014/main" id="{2A3EE1A4-55FC-4AFC-9C17-6D230BC3F12B}"/>
              </a:ext>
            </a:extLst>
          </p:cNvPr>
          <p:cNvSpPr txBox="1">
            <a:spLocks/>
          </p:cNvSpPr>
          <p:nvPr/>
        </p:nvSpPr>
        <p:spPr>
          <a:xfrm>
            <a:off x="7612643" y="2726798"/>
            <a:ext cx="1790302" cy="441861"/>
          </a:xfrm>
        </p:spPr>
        <p:txBody>
          <a:bodyPr rtlCol="0"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dirty="0"/>
              <a:t>Recogida y transporte a tiendas</a:t>
            </a:r>
          </a:p>
        </p:txBody>
      </p:sp>
      <p:pic>
        <p:nvPicPr>
          <p:cNvPr id="1026" name="Picture 2" descr="Gráficos vectoriales gratis de Camisa polo">
            <a:extLst>
              <a:ext uri="{FF2B5EF4-FFF2-40B4-BE49-F238E27FC236}">
                <a16:creationId xmlns:a16="http://schemas.microsoft.com/office/drawing/2014/main" id="{C4D173C6-C3B2-4A3E-8DE1-F5B19184F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65"/>
          <a:stretch/>
        </p:blipFill>
        <p:spPr bwMode="auto">
          <a:xfrm>
            <a:off x="9563484" y="1446988"/>
            <a:ext cx="995921" cy="98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n 46" descr="Diagrama&#10;&#10;Descripción generada automáticamente">
            <a:extLst>
              <a:ext uri="{FF2B5EF4-FFF2-40B4-BE49-F238E27FC236}">
                <a16:creationId xmlns:a16="http://schemas.microsoft.com/office/drawing/2014/main" id="{21703511-1BB2-4330-9877-0F8A911235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76468" y="2480952"/>
            <a:ext cx="995921" cy="995921"/>
          </a:xfrm>
          <a:prstGeom prst="rect">
            <a:avLst/>
          </a:prstGeom>
        </p:spPr>
      </p:pic>
      <p:sp>
        <p:nvSpPr>
          <p:cNvPr id="49" name="Marcador de texto 50">
            <a:extLst>
              <a:ext uri="{FF2B5EF4-FFF2-40B4-BE49-F238E27FC236}">
                <a16:creationId xmlns:a16="http://schemas.microsoft.com/office/drawing/2014/main" id="{7E5C39BB-C5E1-4A44-A3FE-DCF214199282}"/>
              </a:ext>
            </a:extLst>
          </p:cNvPr>
          <p:cNvSpPr txBox="1">
            <a:spLocks/>
          </p:cNvSpPr>
          <p:nvPr/>
        </p:nvSpPr>
        <p:spPr>
          <a:xfrm>
            <a:off x="1826493" y="4855151"/>
            <a:ext cx="1573489" cy="281032"/>
          </a:xfrm>
        </p:spPr>
        <p:txBody>
          <a:bodyPr rtlCol="0"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dirty="0"/>
              <a:t>Venta en Comercios</a:t>
            </a:r>
          </a:p>
        </p:txBody>
      </p:sp>
      <p:sp>
        <p:nvSpPr>
          <p:cNvPr id="53" name="Marcador de texto 50">
            <a:extLst>
              <a:ext uri="{FF2B5EF4-FFF2-40B4-BE49-F238E27FC236}">
                <a16:creationId xmlns:a16="http://schemas.microsoft.com/office/drawing/2014/main" id="{48DEE46C-D761-4D77-8FBE-0066E6CA74A1}"/>
              </a:ext>
            </a:extLst>
          </p:cNvPr>
          <p:cNvSpPr txBox="1">
            <a:spLocks/>
          </p:cNvSpPr>
          <p:nvPr/>
        </p:nvSpPr>
        <p:spPr>
          <a:xfrm>
            <a:off x="5354518" y="4772251"/>
            <a:ext cx="1573489" cy="281032"/>
          </a:xfrm>
        </p:spPr>
        <p:txBody>
          <a:bodyPr rtlCol="0"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dirty="0"/>
              <a:t>Uso: Lavado, planchado…</a:t>
            </a:r>
          </a:p>
        </p:txBody>
      </p:sp>
      <p:pic>
        <p:nvPicPr>
          <p:cNvPr id="1028" name="Picture 4" descr="Gráficos vectoriales gratis de Lavadora">
            <a:extLst>
              <a:ext uri="{FF2B5EF4-FFF2-40B4-BE49-F238E27FC236}">
                <a16:creationId xmlns:a16="http://schemas.microsoft.com/office/drawing/2014/main" id="{6EEC20E0-CDAC-47C2-8DE9-F3C3DD67F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698" y="3798593"/>
            <a:ext cx="681511" cy="88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áficos vectoriales gratis de Planchar">
            <a:extLst>
              <a:ext uri="{FF2B5EF4-FFF2-40B4-BE49-F238E27FC236}">
                <a16:creationId xmlns:a16="http://schemas.microsoft.com/office/drawing/2014/main" id="{75D10CB5-2F9A-4DEF-A0D3-20BA598CC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881" y="3828341"/>
            <a:ext cx="1270524" cy="75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Marcador de texto 50">
            <a:extLst>
              <a:ext uri="{FF2B5EF4-FFF2-40B4-BE49-F238E27FC236}">
                <a16:creationId xmlns:a16="http://schemas.microsoft.com/office/drawing/2014/main" id="{5A1D5D53-7BD3-42DB-AB28-6A6F5C5F67C5}"/>
              </a:ext>
            </a:extLst>
          </p:cNvPr>
          <p:cNvSpPr txBox="1">
            <a:spLocks/>
          </p:cNvSpPr>
          <p:nvPr/>
        </p:nvSpPr>
        <p:spPr>
          <a:xfrm>
            <a:off x="7514423" y="4174122"/>
            <a:ext cx="1573489" cy="281032"/>
          </a:xfrm>
        </p:spPr>
        <p:txBody>
          <a:bodyPr rtlCol="0"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dirty="0"/>
              <a:t>Fin de uso</a:t>
            </a: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15695045-EAB0-4952-B003-53838AA392C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3773" r="79662" b="26576"/>
          <a:stretch/>
        </p:blipFill>
        <p:spPr>
          <a:xfrm>
            <a:off x="8825618" y="3883125"/>
            <a:ext cx="1754125" cy="1099262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086575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A88C621-5664-4FEC-8705-F8FE6A39F4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22300"/>
            <a:ext cx="4844884" cy="914400"/>
          </a:xfrm>
        </p:spPr>
        <p:txBody>
          <a:bodyPr lIns="0" tIns="45720" rIns="0" bIns="45720">
            <a:normAutofit/>
          </a:bodyPr>
          <a:lstStyle/>
          <a:p>
            <a:pPr marL="10795"/>
            <a:r>
              <a:rPr lang="es-ES" dirty="0"/>
              <a:t>Problemas que genera</a:t>
            </a:r>
            <a:endParaRPr lang="en-GB" dirty="0"/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CDE58E73-C43A-493B-890E-C00A9F26B10F}"/>
              </a:ext>
            </a:extLst>
          </p:cNvPr>
          <p:cNvSpPr txBox="1">
            <a:spLocks/>
          </p:cNvSpPr>
          <p:nvPr/>
        </p:nvSpPr>
        <p:spPr>
          <a:xfrm>
            <a:off x="668424" y="1669988"/>
            <a:ext cx="4778123" cy="2271523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 algn="l" defTabSz="857178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 algn="l" defTabSz="857178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400" indent="-212400" algn="l" defTabSz="85717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000" indent="-212400" algn="l" defTabSz="857178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30400" algn="l" defTabSz="857178" rtl="0" eaLnBrk="1" latinLnBrk="0" hangingPunct="1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800" indent="-176400" algn="l" defTabSz="857178" rtl="0" eaLnBrk="1" latinLnBrk="0" hangingPunct="1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6400" indent="-162000" algn="l" defTabSz="857178" rtl="0" eaLnBrk="1" latinLnBrk="0" hangingPunct="1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600" dirty="0"/>
              <a:t>Emisiones de CO</a:t>
            </a:r>
            <a:r>
              <a:rPr lang="es-ES" sz="1600" baseline="-25000" dirty="0"/>
              <a:t>2</a:t>
            </a:r>
          </a:p>
          <a:p>
            <a:pPr marL="285750" indent="-28575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600" dirty="0"/>
              <a:t>Contaminación del suelo</a:t>
            </a:r>
          </a:p>
          <a:p>
            <a:pPr marL="285750" indent="-28575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600" dirty="0"/>
              <a:t>Consumo de agua</a:t>
            </a:r>
          </a:p>
          <a:p>
            <a:pPr marL="285750" indent="-28575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600" dirty="0"/>
              <a:t>Contaminación del agua</a:t>
            </a:r>
          </a:p>
          <a:p>
            <a:pPr marL="285750" indent="-28575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600" dirty="0"/>
              <a:t>Contaminación por micro plásticos</a:t>
            </a:r>
          </a:p>
          <a:p>
            <a:pPr marL="285750" indent="-28575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600" dirty="0"/>
              <a:t>Consumo energético</a:t>
            </a:r>
          </a:p>
          <a:p>
            <a:pPr marL="285750" indent="-28575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600" dirty="0"/>
              <a:t>Producción de residuos</a:t>
            </a:r>
          </a:p>
        </p:txBody>
      </p:sp>
      <p:pic>
        <p:nvPicPr>
          <p:cNvPr id="2050" name="Picture 2" descr="Gráficos vectoriales gratis de Fumar">
            <a:extLst>
              <a:ext uri="{FF2B5EF4-FFF2-40B4-BE49-F238E27FC236}">
                <a16:creationId xmlns:a16="http://schemas.microsoft.com/office/drawing/2014/main" id="{AD36619E-E1E4-4294-8557-C917582F3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69" y="1072256"/>
            <a:ext cx="2064262" cy="195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3FA0621-DAC7-40D0-9C29-41DFE3361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601" y="148405"/>
            <a:ext cx="3463597" cy="253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5A6F94C-A45B-4C34-A367-5AF851F65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5600" y="3192275"/>
            <a:ext cx="3216025" cy="212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48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8DA7C-BE0C-4676-BE6B-15FEAFE3F7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4298" y="1809721"/>
            <a:ext cx="8561265" cy="2184558"/>
          </a:xfrm>
        </p:spPr>
        <p:txBody>
          <a:bodyPr/>
          <a:lstStyle/>
          <a:p>
            <a:pPr algn="ctr"/>
            <a:r>
              <a:rPr lang="es-ES" sz="6000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¿</a:t>
            </a:r>
            <a:r>
              <a:rPr lang="es-ES" sz="6000" spc="0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CÓMO PODEMOS DISMINUIR O MEJORAR ESTOS PROBLEMAS? </a:t>
            </a:r>
            <a:endParaRPr lang="en-GB" sz="6000" spc="0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523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F86D9EF0-F26A-6580-53BF-2363343B0F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22300"/>
            <a:ext cx="4844884" cy="914400"/>
          </a:xfrm>
        </p:spPr>
        <p:txBody>
          <a:bodyPr lIns="0" tIns="45720" rIns="0" bIns="45720">
            <a:normAutofit/>
          </a:bodyPr>
          <a:lstStyle/>
          <a:p>
            <a:pPr marL="10795"/>
            <a:r>
              <a:rPr lang="es-ES" dirty="0"/>
              <a:t>LAS 7 ERRES</a:t>
            </a:r>
          </a:p>
          <a:p>
            <a:pPr marL="10795"/>
            <a:endParaRPr lang="en-GB" dirty="0"/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0F08E22C-77DB-4F8A-857F-0EEB36230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2" b="11703"/>
          <a:stretch/>
        </p:blipFill>
        <p:spPr>
          <a:xfrm>
            <a:off x="2510631" y="1185593"/>
            <a:ext cx="6408737" cy="427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22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horno de microondas&#10;&#10;Descripción generada automáticamente con confianza baja">
            <a:extLst>
              <a:ext uri="{FF2B5EF4-FFF2-40B4-BE49-F238E27FC236}">
                <a16:creationId xmlns:a16="http://schemas.microsoft.com/office/drawing/2014/main" id="{5C673644-2471-4BF1-ACAC-A7975A63A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52" t="12776" r="11611" b="12119"/>
          <a:stretch/>
        </p:blipFill>
        <p:spPr>
          <a:xfrm>
            <a:off x="3551068" y="2956264"/>
            <a:ext cx="4004323" cy="275288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FC5602F-5F9C-4C87-8AAD-1C95DF36431A}"/>
              </a:ext>
            </a:extLst>
          </p:cNvPr>
          <p:cNvSpPr/>
          <p:nvPr/>
        </p:nvSpPr>
        <p:spPr>
          <a:xfrm>
            <a:off x="0" y="0"/>
            <a:ext cx="11430000" cy="2956264"/>
          </a:xfrm>
          <a:prstGeom prst="rect">
            <a:avLst/>
          </a:prstGeom>
          <a:solidFill>
            <a:srgbClr val="EE8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spcBef>
                <a:spcPts val="800"/>
              </a:spcBef>
            </a:pPr>
            <a:endParaRPr lang="es-ES" sz="1400" dirty="0" err="1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43225" y="451643"/>
            <a:ext cx="7472226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REDUCIR: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0" dirty="0">
                <a:solidFill>
                  <a:srgbClr val="000000"/>
                </a:solidFill>
              </a:rPr>
              <a:t>el consumo de ropa.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0" dirty="0">
                <a:solidFill>
                  <a:srgbClr val="000000"/>
                </a:solidFill>
              </a:rPr>
              <a:t>el gasto energético del lavado y secado de nuestras prendas de vestir. </a:t>
            </a:r>
            <a:endParaRPr lang="es-ES" sz="2000" dirty="0"/>
          </a:p>
          <a:p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B981C80-8D15-47CE-9E18-4EC36DA8F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63" y="398132"/>
            <a:ext cx="1630155" cy="2160000"/>
          </a:xfrm>
          <a:prstGeom prst="rect">
            <a:avLst/>
          </a:prstGeom>
        </p:spPr>
      </p:pic>
      <p:pic>
        <p:nvPicPr>
          <p:cNvPr id="6" name="Imagen 5" descr="Imagen que contiene interior, espejo, azul, sostener&#10;&#10;Descripción generada automáticamente">
            <a:extLst>
              <a:ext uri="{FF2B5EF4-FFF2-40B4-BE49-F238E27FC236}">
                <a16:creationId xmlns:a16="http://schemas.microsoft.com/office/drawing/2014/main" id="{EA9E31D4-4185-4EFE-8F16-F788757B8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7" t="11323" r="17832" b="12043"/>
          <a:stretch/>
        </p:blipFill>
        <p:spPr>
          <a:xfrm>
            <a:off x="0" y="2956264"/>
            <a:ext cx="3666478" cy="2752888"/>
          </a:xfrm>
          <a:prstGeom prst="rect">
            <a:avLst/>
          </a:prstGeom>
        </p:spPr>
      </p:pic>
      <p:pic>
        <p:nvPicPr>
          <p:cNvPr id="12" name="Imagen 11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D86EAD4-D8F4-4C29-A2F1-203474AC01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12" t="27176" r="29170" b="30006"/>
          <a:stretch/>
        </p:blipFill>
        <p:spPr>
          <a:xfrm>
            <a:off x="7723573" y="3053769"/>
            <a:ext cx="3442024" cy="258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75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Mano de persona sosteniendo teléfono celular&#10;&#10;Descripción generada automáticamente con confianza media">
            <a:extLst>
              <a:ext uri="{FF2B5EF4-FFF2-40B4-BE49-F238E27FC236}">
                <a16:creationId xmlns:a16="http://schemas.microsoft.com/office/drawing/2014/main" id="{E564E2B8-CB3D-401E-A271-19EB09920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3" t="8269" r="12382" b="11323"/>
          <a:stretch/>
        </p:blipFill>
        <p:spPr>
          <a:xfrm>
            <a:off x="8196310" y="2747348"/>
            <a:ext cx="3233690" cy="2953778"/>
          </a:xfrm>
          <a:prstGeom prst="rect">
            <a:avLst/>
          </a:prstGeom>
        </p:spPr>
      </p:pic>
      <p:pic>
        <p:nvPicPr>
          <p:cNvPr id="17" name="Imagen 16" descr="Imagen que contiene Texto&#10;&#10;Descripción generada automáticamente">
            <a:extLst>
              <a:ext uri="{FF2B5EF4-FFF2-40B4-BE49-F238E27FC236}">
                <a16:creationId xmlns:a16="http://schemas.microsoft.com/office/drawing/2014/main" id="{3F252E58-F132-46B2-8819-C8581671F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51" t="13146" r="7900" b="13605"/>
          <a:stretch/>
        </p:blipFill>
        <p:spPr>
          <a:xfrm>
            <a:off x="4239287" y="2883274"/>
            <a:ext cx="4584145" cy="2817852"/>
          </a:xfrm>
          <a:prstGeom prst="rect">
            <a:avLst/>
          </a:prstGeom>
        </p:spPr>
      </p:pic>
      <p:pic>
        <p:nvPicPr>
          <p:cNvPr id="13" name="Imagen 12" descr="Texto&#10;&#10;Descripción generada automáticamente con confianza baja">
            <a:extLst>
              <a:ext uri="{FF2B5EF4-FFF2-40B4-BE49-F238E27FC236}">
                <a16:creationId xmlns:a16="http://schemas.microsoft.com/office/drawing/2014/main" id="{C6C77CA3-A422-43E2-B5A0-810DD43CB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79" t="10322" r="8270" b="10858"/>
          <a:stretch/>
        </p:blipFill>
        <p:spPr>
          <a:xfrm>
            <a:off x="0" y="2894120"/>
            <a:ext cx="4239287" cy="280731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5D0148E-384A-42E2-BE80-904752D3BC4C}"/>
              </a:ext>
            </a:extLst>
          </p:cNvPr>
          <p:cNvSpPr/>
          <p:nvPr/>
        </p:nvSpPr>
        <p:spPr>
          <a:xfrm>
            <a:off x="0" y="0"/>
            <a:ext cx="11430000" cy="2956264"/>
          </a:xfrm>
          <a:prstGeom prst="rect">
            <a:avLst/>
          </a:prstGeom>
          <a:solidFill>
            <a:srgbClr val="C88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spcBef>
                <a:spcPts val="800"/>
              </a:spcBef>
            </a:pPr>
            <a:endParaRPr lang="es-ES" sz="1400" dirty="0" err="1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43225" y="397359"/>
            <a:ext cx="7977324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REUTILIZAR </a:t>
            </a:r>
            <a:r>
              <a:rPr lang="es-ES" sz="2000" dirty="0">
                <a:solidFill>
                  <a:schemeClr val="tx1"/>
                </a:solidFill>
                <a:latin typeface="Bariol Regular" panose="02000506040000020003" pitchFamily="50" charset="0"/>
              </a:rPr>
              <a:t>las prendas de ropa </a:t>
            </a:r>
            <a:r>
              <a:rPr lang="es-ES" sz="2000" dirty="0" err="1">
                <a:latin typeface="Bariol Regular" panose="02000506040000020003" pitchFamily="50" charset="0"/>
              </a:rPr>
              <a:t>usandolas</a:t>
            </a:r>
            <a:r>
              <a:rPr lang="es-ES" sz="2000" dirty="0">
                <a:latin typeface="Bariol Regular" panose="02000506040000020003" pitchFamily="50" charset="0"/>
              </a:rPr>
              <a:t> más tiempo</a:t>
            </a:r>
            <a:r>
              <a:rPr lang="es-ES" sz="2000" dirty="0">
                <a:solidFill>
                  <a:schemeClr val="tx1"/>
                </a:solidFill>
                <a:latin typeface="Bariol Regular" panose="02000506040000020003" pitchFamily="50" charset="0"/>
              </a:rPr>
              <a:t>.</a:t>
            </a:r>
          </a:p>
          <a:p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2CBF619-5C73-460D-8C73-EEB0A4BF3952}"/>
              </a:ext>
            </a:extLst>
          </p:cNvPr>
          <p:cNvSpPr txBox="1"/>
          <p:nvPr/>
        </p:nvSpPr>
        <p:spPr>
          <a:xfrm>
            <a:off x="2943225" y="1017391"/>
            <a:ext cx="81994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00000"/>
                </a:solidFill>
              </a:rPr>
              <a:t>Dona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00000"/>
                </a:solidFill>
              </a:rPr>
              <a:t>Intercambia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00000"/>
                </a:solidFill>
              </a:rPr>
              <a:t>Vende y compra prendas de segunda mano</a:t>
            </a:r>
            <a:endParaRPr lang="es-ES" sz="2200"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6CB79E24-76C9-4B3E-8C2A-E8BD74A99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87" y="398132"/>
            <a:ext cx="24823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53809"/>
      </p:ext>
    </p:extLst>
  </p:cSld>
  <p:clrMapOvr>
    <a:masterClrMapping/>
  </p:clrMapOvr>
</p:sld>
</file>

<file path=ppt/theme/theme1.xml><?xml version="1.0" encoding="utf-8"?>
<a:theme xmlns:a="http://schemas.openxmlformats.org/drawingml/2006/main" name="Con erre de">
  <a:themeElements>
    <a:clrScheme name="Personalizado 11">
      <a:dk1>
        <a:srgbClr val="141414"/>
      </a:dk1>
      <a:lt1>
        <a:srgbClr val="FFFFFF"/>
      </a:lt1>
      <a:dk2>
        <a:srgbClr val="818281"/>
      </a:dk2>
      <a:lt2>
        <a:srgbClr val="CCCDCC"/>
      </a:lt2>
      <a:accent1>
        <a:srgbClr val="606160"/>
      </a:accent1>
      <a:accent2>
        <a:srgbClr val="656765"/>
      </a:accent2>
      <a:accent3>
        <a:srgbClr val="EE6E66"/>
      </a:accent3>
      <a:accent4>
        <a:srgbClr val="EE6E66"/>
      </a:accent4>
      <a:accent5>
        <a:srgbClr val="EE6E66"/>
      </a:accent5>
      <a:accent6>
        <a:srgbClr val="EE6E66"/>
      </a:accent6>
      <a:hlink>
        <a:srgbClr val="1041AB"/>
      </a:hlink>
      <a:folHlink>
        <a:srgbClr val="141414"/>
      </a:folHlink>
    </a:clrScheme>
    <a:fontScheme name="Personalizado 3">
      <a:majorFont>
        <a:latin typeface="Bariol Bold"/>
        <a:ea typeface=""/>
        <a:cs typeface=""/>
      </a:majorFont>
      <a:minorFont>
        <a:latin typeface="Bariol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t"/>
      <a:lstStyle>
        <a:defPPr algn="l">
          <a:spcBef>
            <a:spcPts val="800"/>
          </a:spcBef>
          <a:defRPr sz="14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spcBef>
            <a:spcPts val="800"/>
          </a:spcBef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3 - Master Deck Template Library (CAT definitiu)" id="{57843456-89B3-4225-B952-C8B3260EBE02}" vid="{D7ADA10D-4640-4DD4-8649-0D2134F430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538C8CF1916A40BDBE79A69D6D31D7" ma:contentTypeVersion="18" ma:contentTypeDescription="Crear nuevo documento." ma:contentTypeScope="" ma:versionID="b40afc561b3cc2ecd44b19f5b53cefde">
  <xsd:schema xmlns:xsd="http://www.w3.org/2001/XMLSchema" xmlns:xs="http://www.w3.org/2001/XMLSchema" xmlns:p="http://schemas.microsoft.com/office/2006/metadata/properties" xmlns:ns2="71e00d72-773c-4c25-8fe4-ac0731f9a889" xmlns:ns3="7af5b747-1f26-48b9-bdcc-699e7e9ad29e" targetNamespace="http://schemas.microsoft.com/office/2006/metadata/properties" ma:root="true" ma:fieldsID="4365cec8fddc980a7b33c01eef6ce1f9" ns2:_="" ns3:_="">
    <xsd:import namespace="71e00d72-773c-4c25-8fe4-ac0731f9a889"/>
    <xsd:import namespace="7af5b747-1f26-48b9-bdcc-699e7e9ad2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e00d72-773c-4c25-8fe4-ac0731f9a8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6" nillable="true" ma:displayName="Taxonomy Catch All Column" ma:hidden="true" ma:list="{994a6e33-d837-4102-8393-5c10f5fa248e}" ma:internalName="TaxCatchAll" ma:showField="CatchAllData" ma:web="71e00d72-773c-4c25-8fe4-ac0731f9a8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5b747-1f26-48b9-bdcc-699e7e9ad2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Etiquetas de imagen" ma:readOnly="false" ma:fieldId="{5cf76f15-5ced-4ddc-b409-7134ff3c332f}" ma:taxonomyMulti="true" ma:sspId="b7d5c9cd-1d9d-4498-a792-f3e3b2446e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1e00d72-773c-4c25-8fe4-ac0731f9a889">A54ZXKZ7JTAV-507352133-8917</_dlc_DocId>
    <_dlc_DocIdUrl xmlns="71e00d72-773c-4c25-8fe4-ac0731f9a889">
      <Url>https://anthesisllc.sharepoint.com/teams/External_-_Acierta_con_la_orgnica_IV_365/_layouts/15/DocIdRedir.aspx?ID=A54ZXKZ7JTAV-507352133-8917</Url>
      <Description>A54ZXKZ7JTAV-507352133-8917</Description>
    </_dlc_DocIdUrl>
    <SharedWithUsers xmlns="71e00d72-773c-4c25-8fe4-ac0731f9a889">
      <UserInfo>
        <DisplayName>Sarah Moe</DisplayName>
        <AccountId>863</AccountId>
        <AccountType/>
      </UserInfo>
    </SharedWithUsers>
    <TaxCatchAll xmlns="71e00d72-773c-4c25-8fe4-ac0731f9a889" xsi:nil="true"/>
    <lcf76f155ced4ddcb4097134ff3c332f xmlns="7af5b747-1f26-48b9-bdcc-699e7e9ad29e">
      <Terms xmlns="http://schemas.microsoft.com/office/infopath/2007/PartnerControls"/>
    </lcf76f155ced4ddcb4097134ff3c332f>
    <MediaLengthInSeconds xmlns="7af5b747-1f26-48b9-bdcc-699e7e9ad29e" xsi:nil="true"/>
  </documentManagement>
</p:properties>
</file>

<file path=customXml/itemProps1.xml><?xml version="1.0" encoding="utf-8"?>
<ds:datastoreItem xmlns:ds="http://schemas.openxmlformats.org/officeDocument/2006/customXml" ds:itemID="{10530724-3977-4239-BAF9-0E76AAA58A7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5204619-9BB1-408C-B1C9-45F417253A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2FB0ED-EFAE-4DEB-8A62-2066CC78EA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e00d72-773c-4c25-8fe4-ac0731f9a889"/>
    <ds:schemaRef ds:uri="7af5b747-1f26-48b9-bdcc-699e7e9ad2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D03598B-3F10-42A0-9FAE-9AC015BC5558}">
  <ds:schemaRefs>
    <ds:schemaRef ds:uri="7e6fecaa-337a-4385-bbfd-094d1769a209"/>
    <ds:schemaRef ds:uri="819c4b8b-f95a-4496-8da0-75f2d5e4092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  <ds:schemaRef ds:uri="71e00d72-773c-4c25-8fe4-ac0731f9a889"/>
    <ds:schemaRef ds:uri="7af5b747-1f26-48b9-bdcc-699e7e9ad29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2289</TotalTime>
  <Words>391</Words>
  <Application>Microsoft Office PowerPoint</Application>
  <PresentationFormat>Personalizado</PresentationFormat>
  <Paragraphs>63</Paragraphs>
  <Slides>17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31" baseType="lpstr">
      <vt:lpstr>Arial</vt:lpstr>
      <vt:lpstr>Arial Black</vt:lpstr>
      <vt:lpstr>Bariol Bold</vt:lpstr>
      <vt:lpstr>Bariol Regular</vt:lpstr>
      <vt:lpstr>Bookman Old Style</vt:lpstr>
      <vt:lpstr>Calibri</vt:lpstr>
      <vt:lpstr>Courier New</vt:lpstr>
      <vt:lpstr>Heebo Light</vt:lpstr>
      <vt:lpstr>Times New Roman</vt:lpstr>
      <vt:lpstr>Trebuchet MS</vt:lpstr>
      <vt:lpstr>Vollkorn Bold</vt:lpstr>
      <vt:lpstr>Wingdings</vt:lpstr>
      <vt:lpstr>Wingdings 3</vt:lpstr>
      <vt:lpstr>Con erre 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Maria Verdu</dc:creator>
  <cp:keywords/>
  <dc:description/>
  <cp:lastModifiedBy>Zamorano Herrero, Laura</cp:lastModifiedBy>
  <cp:revision>10</cp:revision>
  <dcterms:created xsi:type="dcterms:W3CDTF">2021-07-23T07:57:58Z</dcterms:created>
  <dcterms:modified xsi:type="dcterms:W3CDTF">2025-11-13T15:37:49Z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0x0101005A538C8CF1916A40BDBE79A69D6D31D7</vt:lpwstr>
  </property>
  <property fmtid="{D5CDD505-2E9C-101B-9397-08002B2CF9AE}" pid="3" name="_dlc_DocIdItemGuid">
    <vt:lpwstr>cc5ef0ff-b1be-4fab-bdbe-3de1fbf2949b</vt:lpwstr>
  </property>
  <property fmtid="{D5CDD505-2E9C-101B-9397-08002B2CF9AE}" pid="4" name="MediaServiceImageTags">
    <vt:lpwstr/>
  </property>
  <property fmtid="{D5CDD505-2E9C-101B-9397-08002B2CF9AE}" pid="5" name="Order">
    <vt:lpwstr>3667200.00000000</vt:lpwstr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</Properties>
</file>