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48" r:id="rId5"/>
  </p:sldMasterIdLst>
  <p:notesMasterIdLst>
    <p:notesMasterId r:id="rId22"/>
  </p:notesMasterIdLst>
  <p:handoutMasterIdLst>
    <p:handoutMasterId r:id="rId23"/>
  </p:handoutMasterIdLst>
  <p:sldIdLst>
    <p:sldId id="451" r:id="rId6"/>
    <p:sldId id="318" r:id="rId7"/>
    <p:sldId id="323" r:id="rId8"/>
    <p:sldId id="327" r:id="rId9"/>
    <p:sldId id="319" r:id="rId10"/>
    <p:sldId id="315" r:id="rId11"/>
    <p:sldId id="312" r:id="rId12"/>
    <p:sldId id="314" r:id="rId13"/>
    <p:sldId id="326" r:id="rId14"/>
    <p:sldId id="331" r:id="rId15"/>
    <p:sldId id="329" r:id="rId16"/>
    <p:sldId id="328" r:id="rId17"/>
    <p:sldId id="330" r:id="rId18"/>
    <p:sldId id="469" r:id="rId19"/>
    <p:sldId id="491" r:id="rId20"/>
    <p:sldId id="492" r:id="rId21"/>
  </p:sldIdLst>
  <p:sldSz cx="12192000" cy="6858000"/>
  <p:notesSz cx="9926638" cy="6797675"/>
  <p:embeddedFontLst>
    <p:embeddedFont>
      <p:font typeface="Bookman Old Style" panose="02050604050505020204" pitchFamily="18" charset="0"/>
      <p:regular r:id="rId24"/>
      <p:bold r:id="rId25"/>
      <p:italic r:id="rId26"/>
      <p:boldItalic r:id="rId27"/>
    </p:embeddedFont>
    <p:embeddedFont>
      <p:font typeface="Tahoma" panose="020B0604030504040204" pitchFamily="34" charset="0"/>
      <p:regular r:id="rId28"/>
      <p:bold r:id="rId29"/>
    </p:embeddedFont>
    <p:embeddedFont>
      <p:font typeface="Trebuchet MS" panose="020B0603020202020204" pitchFamily="34" charset="0"/>
      <p:regular r:id="rId30"/>
      <p:bold r:id="rId31"/>
      <p:italic r:id="rId32"/>
      <p:boldItalic r:id="rId33"/>
    </p:embeddedFont>
    <p:embeddedFont>
      <p:font typeface="Wingdings 3" panose="05040102010807070707" pitchFamily="18" charset="2"/>
      <p:regular r:id="rId34"/>
    </p:embeddedFont>
  </p:embeddedFontLst>
  <p:defaultTextStyle>
    <a:defPPr>
      <a:defRPr lang="es-E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4EE00"/>
    <a:srgbClr val="A75A29"/>
    <a:srgbClr val="FFFF00"/>
    <a:srgbClr val="371B0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C825E564-557D-479A-A1FE-A80E4C3CE58C}" v="3" dt="2022-11-16T13:45:53.377"/>
  </p1510:revLst>
</p1510:revInfo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638B1855-1B75-4FBE-930C-398BA8C253C6}" styleName="Estilo temático 2 - Énfasis 6">
    <a:tblBg>
      <a:fillRef idx="3">
        <a:schemeClr val="accent6"/>
      </a:fillRef>
      <a:effectRef idx="3">
        <a:schemeClr val="accent6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6">
                <a:tint val="50000"/>
              </a:schemeClr>
            </a:lnRef>
          </a:left>
          <a:right>
            <a:lnRef idx="1">
              <a:schemeClr val="accent6">
                <a:tint val="50000"/>
              </a:schemeClr>
            </a:lnRef>
          </a:right>
          <a:top>
            <a:lnRef idx="1">
              <a:schemeClr val="accent6">
                <a:tint val="50000"/>
              </a:schemeClr>
            </a:lnRef>
          </a:top>
          <a:bottom>
            <a:lnRef idx="1">
              <a:schemeClr val="accent6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  <a:tblStyle styleId="{912C8C85-51F0-491E-9774-3900AFEF0FD7}" styleName="Estilo claro 2 - Acento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10A1B5D5-9B99-4C35-A422-299274C87663}" styleName="Estilo medio 1 - Énfasis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E8B1032C-EA38-4F05-BA0D-38AFFFC7BED3}" styleName="Estilo claro 3 - Acento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9" d="100"/>
          <a:sy n="59" d="100"/>
        </p:scale>
        <p:origin x="940" y="52"/>
      </p:cViewPr>
      <p:guideLst>
        <p:guide orient="horz" pos="288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font" Target="fonts/font3.fntdata"/><Relationship Id="rId39" Type="http://schemas.microsoft.com/office/2015/10/relationships/revisionInfo" Target="revisionInfo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font" Target="fonts/font11.fntdata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font" Target="fonts/font6.fntdata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handoutMaster" Target="handoutMasters/handout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font" Target="fonts/font8.fntdata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notesMaster" Target="notesMasters/notesMaster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quarter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0B87CDC-D3E1-4280-A7FA-8788A530C721}" type="datetimeFigureOut">
              <a:rPr lang="es-ES"/>
              <a:pPr>
                <a:defRPr/>
              </a:pPr>
              <a:t>13/11/2025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2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3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93EDEF2-D7F4-4E37-A943-5422E99461D0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4553424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encabezad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idx="1"/>
          </p:nvPr>
        </p:nvSpPr>
        <p:spPr>
          <a:xfrm>
            <a:off x="5622925" y="0"/>
            <a:ext cx="4302125" cy="3413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AAC2FAE5-9D93-4AF6-BD3B-85A997AE47FF}" type="datetimeFigureOut">
              <a:rPr lang="es-ES"/>
              <a:pPr>
                <a:defRPr/>
              </a:pPr>
              <a:t>13/11/2025</a:t>
            </a:fld>
            <a:endParaRPr lang="es-ES"/>
          </a:p>
        </p:txBody>
      </p:sp>
      <p:sp>
        <p:nvSpPr>
          <p:cNvPr id="4" name="Marcador de imagen de diapositiva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/>
          </a:p>
        </p:txBody>
      </p:sp>
      <p:sp>
        <p:nvSpPr>
          <p:cNvPr id="5" name="Marcador de notas 4"/>
          <p:cNvSpPr>
            <a:spLocks noGrp="1"/>
          </p:cNvSpPr>
          <p:nvPr>
            <p:ph type="body" sz="quarter" idx="3"/>
          </p:nvPr>
        </p:nvSpPr>
        <p:spPr>
          <a:xfrm>
            <a:off x="992188" y="3271838"/>
            <a:ext cx="7942262" cy="26765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noProof="0"/>
              <a:t>Haga clic para modificar el estilo de texto del patrón</a:t>
            </a:r>
          </a:p>
          <a:p>
            <a:pPr lvl="1"/>
            <a:r>
              <a:rPr lang="es-ES" noProof="0"/>
              <a:t>Segundo nivel</a:t>
            </a:r>
          </a:p>
          <a:p>
            <a:pPr lvl="2"/>
            <a:r>
              <a:rPr lang="es-ES" noProof="0"/>
              <a:t>Tercer nivel</a:t>
            </a:r>
          </a:p>
          <a:p>
            <a:pPr lvl="3"/>
            <a:r>
              <a:rPr lang="es-ES" noProof="0"/>
              <a:t>Cuarto nivel</a:t>
            </a:r>
          </a:p>
          <a:p>
            <a:pPr lvl="4"/>
            <a:r>
              <a:rPr lang="es-ES" noProof="0"/>
              <a:t>Quinto nivel</a:t>
            </a:r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4"/>
          </p:nvPr>
        </p:nvSpPr>
        <p:spPr>
          <a:xfrm>
            <a:off x="0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5"/>
          </p:nvPr>
        </p:nvSpPr>
        <p:spPr>
          <a:xfrm>
            <a:off x="5622925" y="6456363"/>
            <a:ext cx="4302125" cy="3413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A7141138-8F29-41F9-8561-478F3B1D4BC3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130016712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1267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problema de los residuos ha ido incrementándose en Volumen y en Peligrosidad</a:t>
            </a:r>
          </a:p>
        </p:txBody>
      </p:sp>
      <p:sp>
        <p:nvSpPr>
          <p:cNvPr id="11268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41B88962-D23F-4454-BFBB-FF469859C60D}" type="slidenum">
              <a:rPr lang="es-ES" altLang="es-ES"/>
              <a:pPr/>
              <a:t>2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059324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8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104654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10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1564707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11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1574726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Marcador de imagen de diapositiva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2925763" y="849313"/>
            <a:ext cx="4075112" cy="229393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7411" name="2 Marcador de notas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s-ES" altLang="es-ES"/>
              <a:t>El retorno de vidrio tendría un mantenimiento menos económico y un proceso mas costoso</a:t>
            </a:r>
          </a:p>
        </p:txBody>
      </p:sp>
      <p:sp>
        <p:nvSpPr>
          <p:cNvPr id="17412" name="3 Marcador de número de diapositiva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fld id="{F8634510-CD00-4239-9AEA-C491B793568A}" type="slidenum">
              <a:rPr lang="es-ES" altLang="es-ES"/>
              <a:pPr/>
              <a:t>13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988828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5DB1076-4ABD-4F59-8EE4-67AAFF933F72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853DD8B9-9436-4249-AD2D-58748A6C19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3305355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5" name="Holder 5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26BB7A7-CEE3-48A3-8487-6295C244E3EB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E6122EA-D036-4FC8-B90E-E89AD5923561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236845357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276999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6" name="Holder 6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B231DC04-71A3-4226-92D6-0688F5C346D1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2B0F1016-0E24-4B0E-A857-9926AC9655A4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01173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4847167" y="1751014"/>
            <a:ext cx="2497667" cy="584775"/>
          </a:xfrm>
        </p:spPr>
        <p:txBody>
          <a:bodyPr/>
          <a:lstStyle>
            <a:lvl1pPr>
              <a:defRPr sz="3800" b="0" i="0">
                <a:solidFill>
                  <a:srgbClr val="231F20"/>
                </a:solidFill>
                <a:latin typeface="Bariol Regular"/>
                <a:cs typeface="Bariol Regular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4" name="Holder 4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975A5E2D-A31B-4DB4-AE3B-991A973A5338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8433D4C-88BF-4B9D-925F-61CDF92433FE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8905084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10"/>
          </p:nvPr>
        </p:nvSpPr>
        <p:spPr>
          <a:xfrm>
            <a:off x="690033" y="6438900"/>
            <a:ext cx="2472267" cy="255588"/>
          </a:xfrm>
          <a:prstGeom prst="rect">
            <a:avLst/>
          </a:prstGeom>
        </p:spPr>
        <p:txBody>
          <a:bodyPr lIns="0" tIns="0" rIns="0" bIns="0"/>
          <a:lstStyle>
            <a:lvl1pPr marL="12700" eaLnBrk="1" fontAlgn="auto" hangingPunct="1">
              <a:lnSpc>
                <a:spcPts val="1850"/>
              </a:lnSpc>
              <a:spcBef>
                <a:spcPts val="0"/>
              </a:spcBef>
              <a:spcAft>
                <a:spcPts val="0"/>
              </a:spcAft>
              <a:defRPr sz="1550" b="0" i="0" spc="-5">
                <a:solidFill>
                  <a:schemeClr val="bg1"/>
                </a:solidFill>
                <a:latin typeface="Gill Sans MT Pro Medium"/>
                <a:cs typeface="Gill Sans MT Pro Medium"/>
              </a:defRPr>
            </a:lvl1pPr>
          </a:lstStyle>
          <a:p>
            <a:pPr>
              <a:defRPr/>
            </a:pPr>
            <a:r>
              <a:t>aciertaconlaorganica.es</a:t>
            </a:r>
          </a:p>
        </p:txBody>
      </p:sp>
      <p:sp>
        <p:nvSpPr>
          <p:cNvPr id="3" name="Holder 3"/>
          <p:cNvSpPr>
            <a:spLocks noGrp="1"/>
          </p:cNvSpPr>
          <p:nvPr>
            <p:ph type="dt" sz="half" idx="11"/>
          </p:nvPr>
        </p:nvSpPr>
        <p:spPr>
          <a:xfrm>
            <a:off x="609600" y="6378575"/>
            <a:ext cx="2804584" cy="342900"/>
          </a:xfrm>
          <a:prstGeom prst="rect">
            <a:avLst/>
          </a:prstGeom>
        </p:spPr>
        <p:txBody>
          <a:bodyPr lIns="0" tIns="0" rIns="0" bIns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6A8EA26E-34A6-479A-B291-61D5B4BDC008}" type="datetimeFigureOut">
              <a:rPr lang="en-US"/>
              <a:pPr>
                <a:defRPr/>
              </a:pPr>
              <a:t>11/13/2025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12"/>
          </p:nvPr>
        </p:nvSpPr>
        <p:spPr>
          <a:xfrm>
            <a:off x="8777818" y="6378575"/>
            <a:ext cx="2804583" cy="342900"/>
          </a:xfrm>
          <a:prstGeom prst="rect">
            <a:avLst/>
          </a:prstGeom>
        </p:spPr>
        <p:txBody>
          <a:bodyPr lIns="0" tIns="0" rIns="0" bIns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9E5D3A6-BE51-4D6B-9A1D-FC126DF41C2C}" type="slidenum">
              <a:rPr/>
              <a:pPr>
                <a:defRPr/>
              </a:pPr>
              <a:t>‹Nº›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71905117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Slide with Client Log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Placeholder 5">
            <a:extLst>
              <a:ext uri="{FF2B5EF4-FFF2-40B4-BE49-F238E27FC236}">
                <a16:creationId xmlns:a16="http://schemas.microsoft.com/office/drawing/2014/main" id="{AC2E43D6-435B-064B-80A6-FADE5B396FB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552688" y="2001467"/>
            <a:ext cx="3362490" cy="919354"/>
          </a:xfrm>
          <a:prstGeom prst="rect">
            <a:avLst/>
          </a:prstGeom>
        </p:spPr>
        <p:txBody>
          <a:bodyPr lIns="0"/>
          <a:lstStyle>
            <a:lvl1pPr marL="0" indent="0">
              <a:spcBef>
                <a:spcPts val="0"/>
              </a:spcBef>
              <a:buNone/>
              <a:defRPr sz="2987" cap="all" baseline="0">
                <a:solidFill>
                  <a:schemeClr val="bg2">
                    <a:lumMod val="10000"/>
                  </a:schemeClr>
                </a:solidFill>
                <a:latin typeface="Bariol Bold" panose="02000506040000020003" pitchFamily="50" charset="0"/>
              </a:defRPr>
            </a:lvl1pPr>
          </a:lstStyle>
          <a:p>
            <a:pPr lvl="0"/>
            <a:r>
              <a:rPr lang="en-GB" err="1"/>
              <a:t>Título</a:t>
            </a:r>
            <a:endParaRPr lang="en-GB"/>
          </a:p>
          <a:p>
            <a:pPr lvl="0"/>
            <a:endParaRPr lang="en-GB"/>
          </a:p>
        </p:txBody>
      </p:sp>
      <p:sp>
        <p:nvSpPr>
          <p:cNvPr id="9" name="Picture Placeholder 7">
            <a:extLst>
              <a:ext uri="{FF2B5EF4-FFF2-40B4-BE49-F238E27FC236}">
                <a16:creationId xmlns:a16="http://schemas.microsoft.com/office/drawing/2014/main" id="{C67988C1-5FFC-F740-B398-D06C0F2834C0}"/>
              </a:ext>
            </a:extLst>
          </p:cNvPr>
          <p:cNvSpPr>
            <a:spLocks noGrp="1"/>
          </p:cNvSpPr>
          <p:nvPr>
            <p:ph type="pic" sz="quarter" idx="11" hasCustomPrompt="1"/>
          </p:nvPr>
        </p:nvSpPr>
        <p:spPr>
          <a:xfrm>
            <a:off x="4060614" y="2900122"/>
            <a:ext cx="8131387" cy="276999"/>
          </a:xfrm>
          <a:prstGeom prst="rect">
            <a:avLst/>
          </a:prstGeom>
          <a:solidFill>
            <a:schemeClr val="bg2"/>
          </a:solidFill>
        </p:spPr>
        <p:txBody>
          <a:bodyPr anchor="ctr"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</a:lstStyle>
          <a:p>
            <a:r>
              <a:rPr lang="en-GB"/>
              <a:t>[picture]</a:t>
            </a:r>
          </a:p>
        </p:txBody>
      </p:sp>
      <p:sp>
        <p:nvSpPr>
          <p:cNvPr id="20" name="Text Placeholder 19">
            <a:extLst>
              <a:ext uri="{FF2B5EF4-FFF2-40B4-BE49-F238E27FC236}">
                <a16:creationId xmlns:a16="http://schemas.microsoft.com/office/drawing/2014/main" id="{B6F373EE-8CAC-CE42-AAAF-DA425AFA0B9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552689" y="3783922"/>
            <a:ext cx="3219396" cy="229743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493" b="1"/>
            </a:lvl1pPr>
            <a:lvl2pPr marL="457176" indent="0">
              <a:buNone/>
              <a:defRPr sz="1493" b="1"/>
            </a:lvl2pPr>
            <a:lvl3pPr marL="914352" indent="0">
              <a:buNone/>
              <a:defRPr sz="1493" b="1"/>
            </a:lvl3pPr>
            <a:lvl4pPr marL="1371528" indent="0">
              <a:buNone/>
              <a:defRPr sz="1493" b="1"/>
            </a:lvl4pPr>
            <a:lvl5pPr marL="1828705" indent="0">
              <a:buNone/>
              <a:defRPr sz="1493" b="1"/>
            </a:lvl5pPr>
          </a:lstStyle>
          <a:p>
            <a:pPr lvl="0"/>
            <a:r>
              <a:rPr lang="en-GB" err="1"/>
              <a:t>Subtítulo</a:t>
            </a:r>
            <a:endParaRPr lang="en-GB"/>
          </a:p>
        </p:txBody>
      </p:sp>
      <p:sp>
        <p:nvSpPr>
          <p:cNvPr id="22" name="Text Placeholder 19">
            <a:extLst>
              <a:ext uri="{FF2B5EF4-FFF2-40B4-BE49-F238E27FC236}">
                <a16:creationId xmlns:a16="http://schemas.microsoft.com/office/drawing/2014/main" id="{256D5225-7340-DA4B-B7DC-2DF06F656C88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52689" y="4879950"/>
            <a:ext cx="3219396" cy="164212"/>
          </a:xfrm>
          <a:prstGeom prst="rect">
            <a:avLst/>
          </a:prstGeom>
        </p:spPr>
        <p:txBody>
          <a:bodyPr lIns="0"/>
          <a:lstStyle>
            <a:lvl1pPr marL="0" indent="0">
              <a:buNone/>
              <a:defRPr sz="1067" b="1">
                <a:solidFill>
                  <a:schemeClr val="tx2"/>
                </a:solidFill>
              </a:defRPr>
            </a:lvl1pPr>
            <a:lvl2pPr marL="457176" indent="0">
              <a:buNone/>
              <a:defRPr sz="1493" b="1"/>
            </a:lvl2pPr>
            <a:lvl3pPr marL="914352" indent="0">
              <a:buNone/>
              <a:defRPr sz="1493" b="1"/>
            </a:lvl3pPr>
            <a:lvl4pPr marL="1371528" indent="0">
              <a:buNone/>
              <a:defRPr sz="1493" b="1"/>
            </a:lvl4pPr>
            <a:lvl5pPr marL="1828705" indent="0">
              <a:buNone/>
              <a:defRPr sz="1493" b="1"/>
            </a:lvl5pPr>
          </a:lstStyle>
          <a:p>
            <a:pPr lvl="0"/>
            <a:r>
              <a:rPr lang="en-GB" err="1"/>
              <a:t>Fecha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2577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resentation - 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>
            <a:extLst>
              <a:ext uri="{FF2B5EF4-FFF2-40B4-BE49-F238E27FC236}">
                <a16:creationId xmlns:a16="http://schemas.microsoft.com/office/drawing/2014/main" id="{837F2280-F7A9-E645-AD01-26E92621B779}"/>
              </a:ext>
            </a:extLst>
          </p:cNvPr>
          <p:cNvSpPr>
            <a:spLocks noGrp="1"/>
          </p:cNvSpPr>
          <p:nvPr>
            <p:ph type="sldNum" sz="quarter" idx="10"/>
          </p:nvPr>
        </p:nvSpPr>
        <p:spPr>
          <a:xfrm>
            <a:off x="11528254" y="6387850"/>
            <a:ext cx="663745" cy="239011"/>
          </a:xfrm>
          <a:prstGeom prst="rect">
            <a:avLst/>
          </a:prstGeom>
        </p:spPr>
        <p:txBody>
          <a:bodyPr lIns="91440" rIns="228600"/>
          <a:lstStyle/>
          <a:p>
            <a:fld id="{A9BBEDD5-FBD8-2949-A11A-6547BE2839E7}" type="slidenum">
              <a:rPr lang="en-GB" smtClean="0"/>
              <a:pPr/>
              <a:t>‹Nº›</a:t>
            </a:fld>
            <a:endParaRPr lang="en-GB"/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9E148724-C95A-409C-9DBE-0491D4589DBF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543561" y="1788160"/>
            <a:ext cx="10976063" cy="413681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920"/>
              </a:spcBef>
              <a:buNone/>
              <a:defRPr sz="2133">
                <a:solidFill>
                  <a:schemeClr val="bg2">
                    <a:lumMod val="10000"/>
                  </a:schemeClr>
                </a:solidFill>
              </a:defRPr>
            </a:lvl1pPr>
            <a:lvl2pPr marL="245542" indent="-245542">
              <a:lnSpc>
                <a:spcPct val="100000"/>
              </a:lnSpc>
              <a:spcBef>
                <a:spcPts val="1280"/>
              </a:spcBef>
              <a:defRPr sz="1920">
                <a:solidFill>
                  <a:schemeClr val="bg2">
                    <a:lumMod val="10000"/>
                  </a:schemeClr>
                </a:solidFill>
              </a:defRPr>
            </a:lvl2pPr>
            <a:lvl3pPr marL="494469" indent="-248928">
              <a:lnSpc>
                <a:spcPct val="100000"/>
              </a:lnSpc>
              <a:spcBef>
                <a:spcPts val="640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707">
                <a:solidFill>
                  <a:schemeClr val="bg2">
                    <a:lumMod val="10000"/>
                  </a:schemeClr>
                </a:solidFill>
              </a:defRPr>
            </a:lvl3pPr>
            <a:lvl4pPr marL="728156" indent="-235381">
              <a:lnSpc>
                <a:spcPct val="100000"/>
              </a:lnSpc>
              <a:spcBef>
                <a:spcPts val="427"/>
              </a:spcBef>
              <a:defRPr sz="1493">
                <a:solidFill>
                  <a:schemeClr val="bg2">
                    <a:lumMod val="10000"/>
                  </a:schemeClr>
                </a:solidFill>
              </a:defRPr>
            </a:lvl4pPr>
            <a:lvl5pPr marL="975390" indent="-245768">
              <a:lnSpc>
                <a:spcPct val="100000"/>
              </a:lnSpc>
              <a:spcBef>
                <a:spcPts val="320"/>
              </a:spcBef>
              <a:buFont typeface="Trebuchet MS" panose="020B0603020202020204" pitchFamily="34" charset="0"/>
              <a:buChar char="−"/>
              <a:defRPr sz="1280">
                <a:solidFill>
                  <a:schemeClr val="bg2">
                    <a:lumMod val="10000"/>
                  </a:schemeClr>
                </a:solidFill>
              </a:defRPr>
            </a:lvl5pPr>
            <a:lvl6pPr marL="1163556" indent="-188166">
              <a:lnSpc>
                <a:spcPct val="100000"/>
              </a:lnSpc>
              <a:spcBef>
                <a:spcPts val="213"/>
              </a:spcBef>
              <a:defRPr sz="1173">
                <a:solidFill>
                  <a:schemeClr val="bg2">
                    <a:lumMod val="10000"/>
                  </a:schemeClr>
                </a:solidFill>
              </a:defRPr>
            </a:lvl6pPr>
            <a:lvl7pPr marL="1340202" indent="-172805">
              <a:lnSpc>
                <a:spcPct val="100000"/>
              </a:lnSpc>
              <a:spcBef>
                <a:spcPts val="107"/>
              </a:spcBef>
              <a:buFont typeface="Trebuchet MS" panose="020B0603020202020204" pitchFamily="34" charset="0"/>
              <a:buChar char="−"/>
              <a:defRPr sz="1120">
                <a:solidFill>
                  <a:schemeClr val="bg2">
                    <a:lumMod val="10000"/>
                  </a:schemeClr>
                </a:solidFill>
              </a:defRPr>
            </a:lvl7pPr>
            <a:lvl8pPr marL="364079" indent="-364079">
              <a:lnSpc>
                <a:spcPct val="100000"/>
              </a:lnSpc>
              <a:spcBef>
                <a:spcPts val="2560"/>
              </a:spcBef>
              <a:buClr>
                <a:schemeClr val="accent1"/>
              </a:buClr>
              <a:buSzPct val="100000"/>
              <a:buFont typeface="Wingdings 3" panose="05040102010807070707" pitchFamily="18" charset="2"/>
              <a:buChar char="u"/>
              <a:defRPr sz="1920" b="1">
                <a:solidFill>
                  <a:schemeClr val="bg2">
                    <a:lumMod val="10000"/>
                  </a:schemeClr>
                </a:solidFill>
              </a:defRPr>
            </a:lvl8pPr>
            <a:lvl9pPr marL="611313" indent="-247234">
              <a:lnSpc>
                <a:spcPct val="100000"/>
              </a:lnSpc>
              <a:spcBef>
                <a:spcPts val="640"/>
              </a:spcBef>
              <a:buFont typeface="Trebuchet MS" panose="020B0603020202020204" pitchFamily="34" charset="0"/>
              <a:buChar char="−"/>
              <a:defRPr sz="1707">
                <a:solidFill>
                  <a:schemeClr val="bg2">
                    <a:lumMod val="10000"/>
                  </a:schemeClr>
                </a:solidFill>
              </a:defRPr>
            </a:lvl9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1"/>
            <a:r>
              <a:rPr lang="en-US"/>
              <a:t>Primer </a:t>
            </a:r>
            <a:r>
              <a:rPr lang="en-US" err="1"/>
              <a:t>nivel</a:t>
            </a:r>
            <a:endParaRPr lang="en-US"/>
          </a:p>
          <a:p>
            <a:pPr lvl="2"/>
            <a:r>
              <a:rPr lang="en-US"/>
              <a:t>Segundo </a:t>
            </a:r>
            <a:r>
              <a:rPr lang="en-US" err="1"/>
              <a:t>nivel</a:t>
            </a:r>
            <a:endParaRPr lang="en-US"/>
          </a:p>
          <a:p>
            <a:pPr lvl="3"/>
            <a:r>
              <a:rPr lang="en-US" err="1"/>
              <a:t>Tercer</a:t>
            </a:r>
            <a:r>
              <a:rPr lang="en-US"/>
              <a:t> </a:t>
            </a:r>
            <a:r>
              <a:rPr lang="en-US" err="1"/>
              <a:t>nivel</a:t>
            </a:r>
            <a:endParaRPr lang="en-US"/>
          </a:p>
          <a:p>
            <a:pPr lvl="4"/>
            <a:r>
              <a:rPr lang="en-US"/>
              <a:t>Cuarto </a:t>
            </a:r>
            <a:r>
              <a:rPr lang="en-US" err="1"/>
              <a:t>nivel</a:t>
            </a:r>
            <a:endParaRPr lang="en-US"/>
          </a:p>
          <a:p>
            <a:pPr lvl="5"/>
            <a:r>
              <a:rPr lang="en-US"/>
              <a:t>Quinto </a:t>
            </a:r>
            <a:r>
              <a:rPr lang="en-US" err="1"/>
              <a:t>nivel</a:t>
            </a:r>
            <a:endParaRPr lang="en-US"/>
          </a:p>
          <a:p>
            <a:pPr lvl="6"/>
            <a:r>
              <a:rPr lang="en-GB"/>
              <a:t>Sexto </a:t>
            </a:r>
            <a:r>
              <a:rPr lang="en-GB" err="1"/>
              <a:t>nivel</a:t>
            </a:r>
            <a:endParaRPr lang="en-GB"/>
          </a:p>
        </p:txBody>
      </p:sp>
      <p:sp>
        <p:nvSpPr>
          <p:cNvPr id="7" name="Text Placeholder 4">
            <a:extLst>
              <a:ext uri="{FF2B5EF4-FFF2-40B4-BE49-F238E27FC236}">
                <a16:creationId xmlns:a16="http://schemas.microsoft.com/office/drawing/2014/main" id="{878FC898-AEC6-4EAF-B9EE-94CE7563C41B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42672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773" cap="all" baseline="0" dirty="0">
                <a:solidFill>
                  <a:schemeClr val="bg2">
                    <a:lumMod val="10000"/>
                  </a:schemeClr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 err="1"/>
              <a:t>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932192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Core Content Pla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 Placeholder 10">
            <a:extLst>
              <a:ext uri="{FF2B5EF4-FFF2-40B4-BE49-F238E27FC236}">
                <a16:creationId xmlns:a16="http://schemas.microsoft.com/office/drawing/2014/main" id="{16498B18-7330-314F-B03C-FB71C0DA389D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47694" y="1784909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GB" err="1"/>
              <a:t>Texto</a:t>
            </a:r>
            <a:endParaRPr lang="en-GB"/>
          </a:p>
          <a:p>
            <a:pPr lvl="1"/>
            <a:r>
              <a:rPr lang="en-GB"/>
              <a:t>Segundo </a:t>
            </a:r>
            <a:r>
              <a:rPr lang="en-GB" err="1"/>
              <a:t>nivel</a:t>
            </a:r>
            <a:endParaRPr lang="en-GB"/>
          </a:p>
          <a:p>
            <a:pPr lvl="2"/>
            <a:r>
              <a:rPr lang="en-GB"/>
              <a:t>Tercer </a:t>
            </a:r>
            <a:r>
              <a:rPr lang="en-GB" err="1"/>
              <a:t>nivel</a:t>
            </a:r>
            <a:endParaRPr lang="en-GB"/>
          </a:p>
          <a:p>
            <a:pPr lvl="3"/>
            <a:r>
              <a:rPr lang="en-GB"/>
              <a:t>Cuarto </a:t>
            </a:r>
            <a:r>
              <a:rPr lang="en-GB" err="1"/>
              <a:t>nivel</a:t>
            </a:r>
            <a:endParaRPr lang="en-GB"/>
          </a:p>
          <a:p>
            <a:pPr lvl="4"/>
            <a:r>
              <a:rPr lang="en-GB"/>
              <a:t>Quinto </a:t>
            </a:r>
            <a:r>
              <a:rPr lang="en-GB" err="1"/>
              <a:t>nivel</a:t>
            </a:r>
            <a:endParaRPr lang="en-GB"/>
          </a:p>
        </p:txBody>
      </p:sp>
      <p:sp>
        <p:nvSpPr>
          <p:cNvPr id="8" name="Text Placeholder 10">
            <a:extLst>
              <a:ext uri="{FF2B5EF4-FFF2-40B4-BE49-F238E27FC236}">
                <a16:creationId xmlns:a16="http://schemas.microsoft.com/office/drawing/2014/main" id="{9C561352-432F-4D08-92F4-309F9D1EA7C0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215425" y="1784910"/>
            <a:ext cx="5304199" cy="4140064"/>
          </a:xfrm>
          <a:prstGeom prst="rect">
            <a:avLst/>
          </a:prstGeom>
        </p:spPr>
        <p:txBody>
          <a:bodyPr lIns="0" rIns="0">
            <a:normAutofit/>
          </a:bodyPr>
          <a:lstStyle>
            <a:lvl1pPr marL="0" indent="0">
              <a:lnSpc>
                <a:spcPct val="100000"/>
              </a:lnSpc>
              <a:spcBef>
                <a:spcPts val="1280"/>
              </a:spcBef>
              <a:buFontTx/>
              <a:buNone/>
              <a:defRPr sz="1280"/>
            </a:lvl1pPr>
            <a:lvl2pPr marL="0" indent="0">
              <a:lnSpc>
                <a:spcPct val="100000"/>
              </a:lnSpc>
              <a:spcBef>
                <a:spcPts val="2560"/>
              </a:spcBef>
              <a:buFontTx/>
              <a:buNone/>
              <a:defRPr sz="1280" b="1" baseline="0">
                <a:solidFill>
                  <a:schemeClr val="accent1"/>
                </a:solidFill>
              </a:defRPr>
            </a:lvl2pPr>
            <a:lvl3pPr marL="245768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280"/>
            </a:lvl3pPr>
            <a:lvl4pPr marL="487695" indent="-245768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Trebuchet MS" panose="020B0603020202020204" pitchFamily="34" charset="0"/>
              <a:buChar char="−"/>
              <a:defRPr sz="1173"/>
            </a:lvl4pPr>
            <a:lvl5pPr marL="672021" indent="-182871">
              <a:lnSpc>
                <a:spcPct val="100000"/>
              </a:lnSpc>
              <a:spcBef>
                <a:spcPts val="427"/>
              </a:spcBef>
              <a:buClr>
                <a:schemeClr val="tx1"/>
              </a:buClr>
              <a:buFont typeface="Arial" panose="020B0604020202020204" pitchFamily="34" charset="0"/>
              <a:buChar char="•"/>
              <a:defRPr sz="1120"/>
            </a:lvl5pPr>
            <a:lvl6pPr marL="0" indent="0">
              <a:lnSpc>
                <a:spcPct val="100000"/>
              </a:lnSpc>
              <a:spcBef>
                <a:spcPts val="1280"/>
              </a:spcBef>
              <a:buNone/>
              <a:defRPr sz="1280" i="1">
                <a:latin typeface="Bookman Old Style" panose="02050604050505020204" pitchFamily="18" charset="0"/>
              </a:defRPr>
            </a:lvl6pPr>
          </a:lstStyle>
          <a:p>
            <a:pPr lvl="0"/>
            <a:r>
              <a:rPr lang="en-US" err="1"/>
              <a:t>Texto</a:t>
            </a:r>
            <a:endParaRPr lang="en-US"/>
          </a:p>
          <a:p>
            <a:pPr lvl="1"/>
            <a:r>
              <a:rPr lang="en-GB"/>
              <a:t>Segundo </a:t>
            </a:r>
            <a:r>
              <a:rPr lang="en-GB" err="1"/>
              <a:t>nivel</a:t>
            </a:r>
            <a:endParaRPr lang="en-GB"/>
          </a:p>
          <a:p>
            <a:pPr lvl="2"/>
            <a:r>
              <a:rPr lang="en-GB"/>
              <a:t>Tercer </a:t>
            </a:r>
            <a:r>
              <a:rPr lang="en-GB" err="1"/>
              <a:t>nivel</a:t>
            </a:r>
            <a:endParaRPr lang="en-GB"/>
          </a:p>
          <a:p>
            <a:pPr lvl="3"/>
            <a:r>
              <a:rPr lang="en-GB"/>
              <a:t>Cuarto </a:t>
            </a:r>
            <a:r>
              <a:rPr lang="en-GB" err="1"/>
              <a:t>nivel</a:t>
            </a:r>
            <a:endParaRPr lang="en-GB"/>
          </a:p>
          <a:p>
            <a:pPr lvl="4"/>
            <a:r>
              <a:rPr lang="en-GB"/>
              <a:t>Quinto </a:t>
            </a:r>
            <a:r>
              <a:rPr lang="en-GB" err="1"/>
              <a:t>nivel</a:t>
            </a:r>
            <a:endParaRPr lang="en-US"/>
          </a:p>
        </p:txBody>
      </p:sp>
      <p:sp>
        <p:nvSpPr>
          <p:cNvPr id="6" name="Text Placeholder 4">
            <a:extLst>
              <a:ext uri="{FF2B5EF4-FFF2-40B4-BE49-F238E27FC236}">
                <a16:creationId xmlns:a16="http://schemas.microsoft.com/office/drawing/2014/main" id="{485A4C86-611B-4F9A-8E96-88840D0484B4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543399" y="598898"/>
            <a:ext cx="5167876" cy="426720"/>
          </a:xfrm>
          <a:prstGeom prst="rect">
            <a:avLst/>
          </a:prstGeom>
        </p:spPr>
        <p:txBody>
          <a:bodyPr lIns="0" rIns="0"/>
          <a:lstStyle>
            <a:lvl1pPr marL="11854" indent="0" algn="l">
              <a:buFontTx/>
              <a:buNone/>
              <a:tabLst/>
              <a:defRPr lang="en-GB" sz="2773" cap="all" baseline="0" dirty="0">
                <a:solidFill>
                  <a:schemeClr val="tx1"/>
                </a:solidFill>
                <a:latin typeface="+mj-lt"/>
              </a:defRPr>
            </a:lvl1pPr>
          </a:lstStyle>
          <a:p>
            <a:pPr marL="0" lvl="0" indent="0">
              <a:spcBef>
                <a:spcPts val="0"/>
              </a:spcBef>
              <a:buNone/>
            </a:pPr>
            <a:r>
              <a:rPr lang="en-GB" err="1"/>
              <a:t>título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36447458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2.png"/><Relationship Id="rId5" Type="http://schemas.openxmlformats.org/officeDocument/2006/relationships/slideLayout" Target="../slideLayouts/slideLayout5.xml"/><Relationship Id="rId10" Type="http://schemas.openxmlformats.org/officeDocument/2006/relationships/image" Target="../media/image1.png"/><Relationship Id="rId4" Type="http://schemas.openxmlformats.org/officeDocument/2006/relationships/slideLayout" Target="../slideLayouts/slideLayout4.xml"/><Relationship Id="rId9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Holder 2"/>
          <p:cNvSpPr>
            <a:spLocks noGrp="1"/>
          </p:cNvSpPr>
          <p:nvPr>
            <p:ph type="title"/>
          </p:nvPr>
        </p:nvSpPr>
        <p:spPr bwMode="auto">
          <a:xfrm>
            <a:off x="4847167" y="1751014"/>
            <a:ext cx="2497667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" altLang="es-ES"/>
          </a:p>
        </p:txBody>
      </p:sp>
      <p:sp>
        <p:nvSpPr>
          <p:cNvPr id="1027" name="Holder 3"/>
          <p:cNvSpPr>
            <a:spLocks noGrp="1"/>
          </p:cNvSpPr>
          <p:nvPr>
            <p:ph type="body" idx="1"/>
          </p:nvPr>
        </p:nvSpPr>
        <p:spPr bwMode="auto">
          <a:xfrm>
            <a:off x="609600" y="1577976"/>
            <a:ext cx="10972800" cy="276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lvl="0"/>
            <a:endParaRPr lang="es-ES" altLang="es-ES"/>
          </a:p>
        </p:txBody>
      </p:sp>
      <p:sp>
        <p:nvSpPr>
          <p:cNvPr id="2" name="Rectángulo 1">
            <a:extLst>
              <a:ext uri="{FF2B5EF4-FFF2-40B4-BE49-F238E27FC236}">
                <a16:creationId xmlns:a16="http://schemas.microsoft.com/office/drawing/2014/main" id="{743CBB28-D317-4C5A-D982-4DCA7C9903CE}"/>
              </a:ext>
            </a:extLst>
          </p:cNvPr>
          <p:cNvSpPr>
            <a:spLocks noChangeAspect="1"/>
          </p:cNvSpPr>
          <p:nvPr userDrawn="1"/>
        </p:nvSpPr>
        <p:spPr>
          <a:xfrm>
            <a:off x="0" y="6172200"/>
            <a:ext cx="12192000" cy="68580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sz="2400"/>
          </a:p>
        </p:txBody>
      </p:sp>
      <p:pic>
        <p:nvPicPr>
          <p:cNvPr id="3" name="Imagen 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99F2B8C9-870B-0C43-4FC9-B52BBF7AF072}"/>
              </a:ext>
            </a:extLst>
          </p:cNvPr>
          <p:cNvPicPr/>
          <p:nvPr userDrawn="1"/>
        </p:nvPicPr>
        <p:blipFill>
          <a:blip r:embed="rId10"/>
          <a:stretch>
            <a:fillRect/>
          </a:stretch>
        </p:blipFill>
        <p:spPr>
          <a:xfrm>
            <a:off x="9695825" y="6248400"/>
            <a:ext cx="1886575" cy="470120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  <p:pic>
        <p:nvPicPr>
          <p:cNvPr id="4" name="Imagen 3">
            <a:extLst>
              <a:ext uri="{FF2B5EF4-FFF2-40B4-BE49-F238E27FC236}">
                <a16:creationId xmlns:a16="http://schemas.microsoft.com/office/drawing/2014/main" id="{3B87C80D-EE60-2ECE-256D-BE4E30F1CDCD}"/>
              </a:ext>
            </a:extLst>
          </p:cNvPr>
          <p:cNvPicPr/>
          <p:nvPr userDrawn="1"/>
        </p:nvPicPr>
        <p:blipFill>
          <a:blip r:embed="rId11"/>
          <a:stretch>
            <a:fillRect/>
          </a:stretch>
        </p:blipFill>
        <p:spPr>
          <a:xfrm>
            <a:off x="301454" y="6278624"/>
            <a:ext cx="1494689" cy="439896"/>
          </a:xfrm>
          <a:prstGeom prst="rect">
            <a:avLst/>
          </a:prstGeom>
          <a:solidFill>
            <a:schemeClr val="bg2">
              <a:lumMod val="10000"/>
            </a:schemeClr>
          </a:solidFill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81" r:id="rId1"/>
    <p:sldLayoutId id="2147483682" r:id="rId2"/>
    <p:sldLayoutId id="2147483683" r:id="rId3"/>
    <p:sldLayoutId id="2147483684" r:id="rId4"/>
    <p:sldLayoutId id="2147483685" r:id="rId5"/>
    <p:sldLayoutId id="2147483686" r:id="rId6"/>
    <p:sldLayoutId id="2147483687" r:id="rId7"/>
    <p:sldLayoutId id="2147483688" r:id="rId8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>
          <a:solidFill>
            <a:schemeClr val="tx2"/>
          </a:solidFill>
          <a:latin typeface="Calibri" panose="020F0502020204030204" pitchFamily="34" charset="0"/>
        </a:defRPr>
      </a:lvl9pPr>
    </p:titleStyle>
    <p:bodyStyle>
      <a:lvl1pPr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png"/><Relationship Id="rId3" Type="http://schemas.openxmlformats.org/officeDocument/2006/relationships/image" Target="../media/image27.png"/><Relationship Id="rId7" Type="http://schemas.openxmlformats.org/officeDocument/2006/relationships/image" Target="../media/image3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png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.png"/><Relationship Id="rId3" Type="http://schemas.openxmlformats.org/officeDocument/2006/relationships/image" Target="../media/image27.pn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28.png"/><Relationship Id="rId9" Type="http://schemas.openxmlformats.org/officeDocument/2006/relationships/image" Target="../media/image3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9.png"/><Relationship Id="rId7" Type="http://schemas.openxmlformats.org/officeDocument/2006/relationships/image" Target="../media/image4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1.png"/><Relationship Id="rId5" Type="http://schemas.openxmlformats.org/officeDocument/2006/relationships/image" Target="../media/image40.png"/><Relationship Id="rId4" Type="http://schemas.openxmlformats.org/officeDocument/2006/relationships/image" Target="../media/image27.png"/><Relationship Id="rId9" Type="http://schemas.openxmlformats.org/officeDocument/2006/relationships/image" Target="../media/image4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hyperlink" Target="mailto:comunica.limpiezaresiduos@madrid.es" TargetMode="External"/><Relationship Id="rId13" Type="http://schemas.openxmlformats.org/officeDocument/2006/relationships/image" Target="../media/image50.png"/><Relationship Id="rId3" Type="http://schemas.openxmlformats.org/officeDocument/2006/relationships/hyperlink" Target="http://www.conerrede.es/" TargetMode="External"/><Relationship Id="rId7" Type="http://schemas.openxmlformats.org/officeDocument/2006/relationships/hyperlink" Target="http://www.remad.es/" TargetMode="External"/><Relationship Id="rId12" Type="http://schemas.openxmlformats.org/officeDocument/2006/relationships/image" Target="../media/image49.svg"/><Relationship Id="rId2" Type="http://schemas.openxmlformats.org/officeDocument/2006/relationships/image" Target="../media/image45.png"/><Relationship Id="rId16" Type="http://schemas.openxmlformats.org/officeDocument/2006/relationships/image" Target="../media/image53.sv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www.madrid.es/puntoslimpios" TargetMode="External"/><Relationship Id="rId11" Type="http://schemas.openxmlformats.org/officeDocument/2006/relationships/image" Target="../media/image48.png"/><Relationship Id="rId5" Type="http://schemas.openxmlformats.org/officeDocument/2006/relationships/hyperlink" Target="http://www.madrid.es/reciclaje" TargetMode="External"/><Relationship Id="rId15" Type="http://schemas.openxmlformats.org/officeDocument/2006/relationships/image" Target="../media/image52.png"/><Relationship Id="rId10" Type="http://schemas.openxmlformats.org/officeDocument/2006/relationships/image" Target="../media/image47.svg"/><Relationship Id="rId4" Type="http://schemas.openxmlformats.org/officeDocument/2006/relationships/hyperlink" Target="http://www.aciertaconlaorganica.es/" TargetMode="External"/><Relationship Id="rId9" Type="http://schemas.openxmlformats.org/officeDocument/2006/relationships/image" Target="../media/image46.png"/><Relationship Id="rId14" Type="http://schemas.openxmlformats.org/officeDocument/2006/relationships/image" Target="../media/image51.sv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png"/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7.png"/><Relationship Id="rId4" Type="http://schemas.openxmlformats.org/officeDocument/2006/relationships/image" Target="../media/image56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16.png"/><Relationship Id="rId7" Type="http://schemas.openxmlformats.org/officeDocument/2006/relationships/image" Target="../media/image20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png"/><Relationship Id="rId5" Type="http://schemas.openxmlformats.org/officeDocument/2006/relationships/image" Target="../media/image18.png"/><Relationship Id="rId4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Imagen que contiene competencia de atletismo, baloncesto, collar&#10;&#10;Descripción generada automáticamente">
            <a:extLst>
              <a:ext uri="{FF2B5EF4-FFF2-40B4-BE49-F238E27FC236}">
                <a16:creationId xmlns:a16="http://schemas.microsoft.com/office/drawing/2014/main" id="{DAAF6BBF-9B3D-4582-AC7F-0D3912E427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-1" y="97869"/>
            <a:ext cx="4837786" cy="5918647"/>
          </a:xfrm>
          <a:prstGeom prst="rect">
            <a:avLst/>
          </a:prstGeom>
        </p:spPr>
      </p:pic>
      <p:pic>
        <p:nvPicPr>
          <p:cNvPr id="4" name="Imagen 3" descr="Logotipo&#10;&#10;Descripción generada automáticamente">
            <a:extLst>
              <a:ext uri="{FF2B5EF4-FFF2-40B4-BE49-F238E27FC236}">
                <a16:creationId xmlns:a16="http://schemas.microsoft.com/office/drawing/2014/main" id="{C91F71C8-6AA8-4829-8432-8949550B35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68641" y="1826396"/>
            <a:ext cx="3816487" cy="2761310"/>
          </a:xfrm>
          <a:prstGeom prst="rect">
            <a:avLst/>
          </a:prstGeom>
        </p:spPr>
      </p:pic>
      <p:sp>
        <p:nvSpPr>
          <p:cNvPr id="13" name="Rectángulo 12">
            <a:extLst>
              <a:ext uri="{FF2B5EF4-FFF2-40B4-BE49-F238E27FC236}">
                <a16:creationId xmlns:a16="http://schemas.microsoft.com/office/drawing/2014/main" id="{DB40145D-B87B-4B3B-96C2-EF9500685FE9}"/>
              </a:ext>
            </a:extLst>
          </p:cNvPr>
          <p:cNvSpPr/>
          <p:nvPr/>
        </p:nvSpPr>
        <p:spPr>
          <a:xfrm>
            <a:off x="5574438" y="-2536"/>
            <a:ext cx="6716166" cy="1718022"/>
          </a:xfrm>
          <a:prstGeom prst="rect">
            <a:avLst/>
          </a:prstGeom>
          <a:solidFill>
            <a:srgbClr val="ECECE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t"/>
          <a:lstStyle/>
          <a:p>
            <a:pPr>
              <a:spcBef>
                <a:spcPts val="853"/>
              </a:spcBef>
            </a:pPr>
            <a:endParaRPr lang="es-ES" sz="1493" dirty="0" err="1">
              <a:solidFill>
                <a:schemeClr val="bg1"/>
              </a:solidFill>
            </a:endParaRPr>
          </a:p>
        </p:txBody>
      </p:sp>
      <p:sp>
        <p:nvSpPr>
          <p:cNvPr id="6" name="Marcador de texto 5">
            <a:extLst>
              <a:ext uri="{FF2B5EF4-FFF2-40B4-BE49-F238E27FC236}">
                <a16:creationId xmlns:a16="http://schemas.microsoft.com/office/drawing/2014/main" id="{5F5938D8-7ACE-49E0-A97B-4EF8F0ACDC9F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324600" y="0"/>
            <a:ext cx="5883046" cy="1772793"/>
          </a:xfrm>
        </p:spPr>
        <p:txBody>
          <a:bodyPr/>
          <a:lstStyle/>
          <a:p>
            <a:pPr algn="ctr"/>
            <a:r>
              <a:rPr lang="es-ES" sz="3840" dirty="0">
                <a:latin typeface="+mj-lt"/>
                <a:cs typeface="Calibri" panose="020F0502020204030204" pitchFamily="34" charset="0"/>
              </a:rPr>
              <a:t>DEL CONTENEDOR DE TAPA NARANJA AL CONTENEDOR DE TAPA MARRÓN</a:t>
            </a:r>
          </a:p>
        </p:txBody>
      </p:sp>
      <p:pic>
        <p:nvPicPr>
          <p:cNvPr id="2" name="Picture 4" descr="Diagram, text&#10;&#10;Description automatically generated">
            <a:extLst>
              <a:ext uri="{FF2B5EF4-FFF2-40B4-BE49-F238E27FC236}">
                <a16:creationId xmlns:a16="http://schemas.microsoft.com/office/drawing/2014/main" id="{04FC5854-DEB8-A75E-3501-13D7C97DAA2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77840" y="1676400"/>
            <a:ext cx="6746240" cy="4456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172850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505200" y="519478"/>
            <a:ext cx="5903024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A75A29"/>
                </a:solidFill>
                <a:latin typeface="Calibri" panose="020F0502020204030204" pitchFamily="34" charset="0"/>
                <a:ea typeface="Bariol Regular"/>
              </a:rPr>
              <a:t>CONTENEDOR TAPA MARRÓN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5E879E1-8430-4A9D-9791-FAAD10C1C179}"/>
              </a:ext>
            </a:extLst>
          </p:cNvPr>
          <p:cNvGrpSpPr/>
          <p:nvPr/>
        </p:nvGrpSpPr>
        <p:grpSpPr>
          <a:xfrm>
            <a:off x="2133600" y="304800"/>
            <a:ext cx="1219200" cy="1143000"/>
            <a:chOff x="7041689" y="277906"/>
            <a:chExt cx="1219200" cy="1143000"/>
          </a:xfrm>
        </p:grpSpPr>
        <p:sp>
          <p:nvSpPr>
            <p:cNvPr id="8" name="7 Elipse"/>
            <p:cNvSpPr/>
            <p:nvPr/>
          </p:nvSpPr>
          <p:spPr>
            <a:xfrm>
              <a:off x="7041689" y="277906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0375E8F-D19A-45E9-B7C6-67C5DE577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0" t="27581"/>
            <a:stretch/>
          </p:blipFill>
          <p:spPr bwMode="auto">
            <a:xfrm>
              <a:off x="7307988" y="437793"/>
              <a:ext cx="616811" cy="83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D449AFD-67E7-4FD5-861C-9C68DBF4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0051" y="1971000"/>
            <a:ext cx="2916000" cy="2916000"/>
          </a:xfrm>
          <a:prstGeom prst="rect">
            <a:avLst/>
          </a:prstGeom>
        </p:spPr>
      </p:pic>
      <p:pic>
        <p:nvPicPr>
          <p:cNvPr id="35" name="Imagen 34">
            <a:extLst>
              <a:ext uri="{FF2B5EF4-FFF2-40B4-BE49-F238E27FC236}">
                <a16:creationId xmlns:a16="http://schemas.microsoft.com/office/drawing/2014/main" id="{FDE693F9-4368-4C4D-AF05-616FFF519FB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80" y="1629000"/>
            <a:ext cx="1800000" cy="1800000"/>
          </a:xfrm>
          <a:prstGeom prst="rect">
            <a:avLst/>
          </a:prstGeom>
        </p:spPr>
      </p:pic>
      <p:pic>
        <p:nvPicPr>
          <p:cNvPr id="3" name="Imagen 2" descr="Imagen que contiene fruta&#10;&#10;Descripción generada automáticamente">
            <a:extLst>
              <a:ext uri="{FF2B5EF4-FFF2-40B4-BE49-F238E27FC236}">
                <a16:creationId xmlns:a16="http://schemas.microsoft.com/office/drawing/2014/main" id="{8FBF76C1-2BF3-49E0-9C6C-5DBAD36B6C44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38" y="1629000"/>
            <a:ext cx="1800000" cy="1800000"/>
          </a:xfrm>
          <a:prstGeom prst="rect">
            <a:avLst/>
          </a:prstGeom>
        </p:spPr>
      </p:pic>
      <p:pic>
        <p:nvPicPr>
          <p:cNvPr id="7" name="Imagen 6">
            <a:extLst>
              <a:ext uri="{FF2B5EF4-FFF2-40B4-BE49-F238E27FC236}">
                <a16:creationId xmlns:a16="http://schemas.microsoft.com/office/drawing/2014/main" id="{1AA419BA-3B35-4812-9F86-7CBFC4B1D32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3780" y="3638523"/>
            <a:ext cx="1800000" cy="1800000"/>
          </a:xfrm>
          <a:prstGeom prst="rect">
            <a:avLst/>
          </a:prstGeom>
        </p:spPr>
      </p:pic>
      <p:pic>
        <p:nvPicPr>
          <p:cNvPr id="17" name="Imagen 16" descr="Imagen que contiene dibujo&#10;&#10;Descripción generada automáticamente">
            <a:extLst>
              <a:ext uri="{FF2B5EF4-FFF2-40B4-BE49-F238E27FC236}">
                <a16:creationId xmlns:a16="http://schemas.microsoft.com/office/drawing/2014/main" id="{44572B0B-0DFA-4AD4-8341-B1E219C56823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91638" y="3645450"/>
            <a:ext cx="1800000" cy="1800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39DF308-710F-4803-8BC7-ADC7A972D2BB}"/>
              </a:ext>
            </a:extLst>
          </p:cNvPr>
          <p:cNvSpPr/>
          <p:nvPr/>
        </p:nvSpPr>
        <p:spPr>
          <a:xfrm>
            <a:off x="2194560" y="5797788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</p:spTree>
    <p:extLst>
      <p:ext uri="{BB962C8B-B14F-4D97-AF65-F5344CB8AC3E}">
        <p14:creationId xmlns:p14="http://schemas.microsoft.com/office/powerpoint/2010/main" val="85093805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552193" y="498146"/>
            <a:ext cx="5903024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A75A29"/>
                </a:solidFill>
                <a:latin typeface="Calibri" panose="020F0502020204030204" pitchFamily="34" charset="0"/>
                <a:ea typeface="Bariol Regular"/>
              </a:rPr>
              <a:t>CONTENEDOR TAPA MARRÓN</a:t>
            </a:r>
          </a:p>
        </p:txBody>
      </p:sp>
      <p:grpSp>
        <p:nvGrpSpPr>
          <p:cNvPr id="23" name="Grupo 22">
            <a:extLst>
              <a:ext uri="{FF2B5EF4-FFF2-40B4-BE49-F238E27FC236}">
                <a16:creationId xmlns:a16="http://schemas.microsoft.com/office/drawing/2014/main" id="{C5E879E1-8430-4A9D-9791-FAAD10C1C179}"/>
              </a:ext>
            </a:extLst>
          </p:cNvPr>
          <p:cNvGrpSpPr/>
          <p:nvPr/>
        </p:nvGrpSpPr>
        <p:grpSpPr>
          <a:xfrm>
            <a:off x="2133600" y="304800"/>
            <a:ext cx="1219200" cy="1143000"/>
            <a:chOff x="7041689" y="277906"/>
            <a:chExt cx="1219200" cy="1143000"/>
          </a:xfrm>
        </p:grpSpPr>
        <p:sp>
          <p:nvSpPr>
            <p:cNvPr id="8" name="7 Elipse"/>
            <p:cNvSpPr/>
            <p:nvPr/>
          </p:nvSpPr>
          <p:spPr>
            <a:xfrm>
              <a:off x="7041689" y="277906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2" name="Picture 2">
              <a:extLst>
                <a:ext uri="{FF2B5EF4-FFF2-40B4-BE49-F238E27FC236}">
                  <a16:creationId xmlns:a16="http://schemas.microsoft.com/office/drawing/2014/main" id="{B0375E8F-D19A-45E9-B7C6-67C5DE577C27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0" t="27581"/>
            <a:stretch/>
          </p:blipFill>
          <p:spPr bwMode="auto">
            <a:xfrm>
              <a:off x="7307988" y="437793"/>
              <a:ext cx="616811" cy="83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" name="Imagen 5">
            <a:extLst>
              <a:ext uri="{FF2B5EF4-FFF2-40B4-BE49-F238E27FC236}">
                <a16:creationId xmlns:a16="http://schemas.microsoft.com/office/drawing/2014/main" id="{ED449AFD-67E7-4FD5-861C-9C68DBF4444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251" y="2094146"/>
            <a:ext cx="2916000" cy="2916000"/>
          </a:xfrm>
          <a:prstGeom prst="rect">
            <a:avLst/>
          </a:prstGeom>
        </p:spPr>
      </p:pic>
      <p:pic>
        <p:nvPicPr>
          <p:cNvPr id="25" name="Imagen 24">
            <a:extLst>
              <a:ext uri="{FF2B5EF4-FFF2-40B4-BE49-F238E27FC236}">
                <a16:creationId xmlns:a16="http://schemas.microsoft.com/office/drawing/2014/main" id="{0F26600E-747B-4902-95C4-2CD4D6A4434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1062" y="1302761"/>
            <a:ext cx="1800000" cy="1800000"/>
          </a:xfrm>
          <a:prstGeom prst="rect">
            <a:avLst/>
          </a:prstGeom>
        </p:spPr>
      </p:pic>
      <p:pic>
        <p:nvPicPr>
          <p:cNvPr id="29" name="Imagen 28" descr="Imagen que contiene fruta&#10;&#10;Descripción generada automáticamente">
            <a:extLst>
              <a:ext uri="{FF2B5EF4-FFF2-40B4-BE49-F238E27FC236}">
                <a16:creationId xmlns:a16="http://schemas.microsoft.com/office/drawing/2014/main" id="{330454E6-3E0C-48D4-B0E3-31C1AB0B431B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95113" y="1302761"/>
            <a:ext cx="1800000" cy="1800000"/>
          </a:xfrm>
          <a:prstGeom prst="rect">
            <a:avLst/>
          </a:prstGeom>
        </p:spPr>
      </p:pic>
      <p:pic>
        <p:nvPicPr>
          <p:cNvPr id="37" name="Imagen 36" descr="Imagen que contiene competencia de atletismo, baloncesto, tabla&#10;&#10;Descripción generada automáticamente">
            <a:extLst>
              <a:ext uri="{FF2B5EF4-FFF2-40B4-BE49-F238E27FC236}">
                <a16:creationId xmlns:a16="http://schemas.microsoft.com/office/drawing/2014/main" id="{DA9BA32B-190C-451A-8B36-A8EE36DE2B5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113" y="3914154"/>
            <a:ext cx="1800000" cy="1800000"/>
          </a:xfrm>
          <a:prstGeom prst="rect">
            <a:avLst/>
          </a:prstGeom>
        </p:spPr>
      </p:pic>
      <p:pic>
        <p:nvPicPr>
          <p:cNvPr id="41" name="Imagen 40">
            <a:extLst>
              <a:ext uri="{FF2B5EF4-FFF2-40B4-BE49-F238E27FC236}">
                <a16:creationId xmlns:a16="http://schemas.microsoft.com/office/drawing/2014/main" id="{1F85B04B-5D22-48C7-89E0-0823AD4CC07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164" y="3907377"/>
            <a:ext cx="1800000" cy="1800000"/>
          </a:xfrm>
          <a:prstGeom prst="rect">
            <a:avLst/>
          </a:prstGeom>
        </p:spPr>
      </p:pic>
      <p:sp>
        <p:nvSpPr>
          <p:cNvPr id="42" name="Rectángulo 41">
            <a:extLst>
              <a:ext uri="{FF2B5EF4-FFF2-40B4-BE49-F238E27FC236}">
                <a16:creationId xmlns:a16="http://schemas.microsoft.com/office/drawing/2014/main" id="{EFF24F10-6BF3-46A8-AC2F-086DB753B550}"/>
              </a:ext>
            </a:extLst>
          </p:cNvPr>
          <p:cNvSpPr/>
          <p:nvPr/>
        </p:nvSpPr>
        <p:spPr>
          <a:xfrm>
            <a:off x="1971040" y="5797788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3" name="Imagen 2" descr="Imagen que contiene dibujo, tabla&#10;&#10;Descripción generada automáticamente">
            <a:extLst>
              <a:ext uri="{FF2B5EF4-FFF2-40B4-BE49-F238E27FC236}">
                <a16:creationId xmlns:a16="http://schemas.microsoft.com/office/drawing/2014/main" id="{0D9ED85C-13B3-4D02-8665-7E011EFAD927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5113" y="2521050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193017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3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73227" b="64954"/>
          <a:stretch/>
        </p:blipFill>
        <p:spPr bwMode="auto">
          <a:xfrm>
            <a:off x="1531292" y="1122235"/>
            <a:ext cx="4943031" cy="266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object 9"/>
          <p:cNvSpPr txBox="1">
            <a:spLocks noGrp="1"/>
          </p:cNvSpPr>
          <p:nvPr>
            <p:ph type="title"/>
          </p:nvPr>
        </p:nvSpPr>
        <p:spPr>
          <a:xfrm>
            <a:off x="3539681" y="646698"/>
            <a:ext cx="7073900" cy="597599"/>
          </a:xfrm>
        </p:spPr>
        <p:txBody>
          <a:bodyPr vert="horz" wrap="square" lIns="0" tIns="12700" rIns="0" bIns="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ES" dirty="0">
                <a:solidFill>
                  <a:srgbClr val="A75A29"/>
                </a:solidFill>
                <a:latin typeface="+mj-lt"/>
              </a:rPr>
              <a:t>CONTENEDOR TAPA MARRÓN</a:t>
            </a:r>
            <a:endParaRPr spc="-5" dirty="0">
              <a:solidFill>
                <a:srgbClr val="A75A29"/>
              </a:solidFill>
              <a:latin typeface="+mj-lt"/>
            </a:endParaRPr>
          </a:p>
        </p:txBody>
      </p:sp>
      <p:pic>
        <p:nvPicPr>
          <p:cNvPr id="15" name="Picture 3">
            <a:extLst>
              <a:ext uri="{FF2B5EF4-FFF2-40B4-BE49-F238E27FC236}">
                <a16:creationId xmlns:a16="http://schemas.microsoft.com/office/drawing/2014/main" id="{2D4DFE25-808D-4126-B943-EA2D6300107F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5259" t="2251" r="599" b="59386"/>
          <a:stretch/>
        </p:blipFill>
        <p:spPr bwMode="auto">
          <a:xfrm>
            <a:off x="5791201" y="3879891"/>
            <a:ext cx="3924715" cy="257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3">
            <a:extLst>
              <a:ext uri="{FF2B5EF4-FFF2-40B4-BE49-F238E27FC236}">
                <a16:creationId xmlns:a16="http://schemas.microsoft.com/office/drawing/2014/main" id="{FD6CE4EB-7F39-4481-BAF2-3740F0928F6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92" r="48527" b="64954"/>
          <a:stretch/>
        </p:blipFill>
        <p:spPr bwMode="auto">
          <a:xfrm>
            <a:off x="6537202" y="1375058"/>
            <a:ext cx="4130798" cy="24079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3">
            <a:extLst>
              <a:ext uri="{FF2B5EF4-FFF2-40B4-BE49-F238E27FC236}">
                <a16:creationId xmlns:a16="http://schemas.microsoft.com/office/drawing/2014/main" id="{441DB478-D84C-48B0-8126-D58FF296FFB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27" t="3706" r="37455" b="64954"/>
          <a:stretch/>
        </p:blipFill>
        <p:spPr bwMode="auto">
          <a:xfrm>
            <a:off x="3200400" y="3965972"/>
            <a:ext cx="1676400" cy="21617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" name="Grupo 1">
            <a:extLst>
              <a:ext uri="{FF2B5EF4-FFF2-40B4-BE49-F238E27FC236}">
                <a16:creationId xmlns:a16="http://schemas.microsoft.com/office/drawing/2014/main" id="{C2343F2C-E77D-FF77-27A0-B945C40C010B}"/>
              </a:ext>
            </a:extLst>
          </p:cNvPr>
          <p:cNvGrpSpPr/>
          <p:nvPr/>
        </p:nvGrpSpPr>
        <p:grpSpPr>
          <a:xfrm>
            <a:off x="2133600" y="462367"/>
            <a:ext cx="1219200" cy="1143000"/>
            <a:chOff x="7041689" y="277906"/>
            <a:chExt cx="1219200" cy="1143000"/>
          </a:xfrm>
        </p:grpSpPr>
        <p:sp>
          <p:nvSpPr>
            <p:cNvPr id="3" name="7 Elipse">
              <a:extLst>
                <a:ext uri="{FF2B5EF4-FFF2-40B4-BE49-F238E27FC236}">
                  <a16:creationId xmlns:a16="http://schemas.microsoft.com/office/drawing/2014/main" id="{8B2B81B0-25BA-B31B-FB1F-02E2AEEBA911}"/>
                </a:ext>
              </a:extLst>
            </p:cNvPr>
            <p:cNvSpPr/>
            <p:nvPr/>
          </p:nvSpPr>
          <p:spPr>
            <a:xfrm>
              <a:off x="7041689" y="277906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4" name="Picture 2">
              <a:extLst>
                <a:ext uri="{FF2B5EF4-FFF2-40B4-BE49-F238E27FC236}">
                  <a16:creationId xmlns:a16="http://schemas.microsoft.com/office/drawing/2014/main" id="{EA669574-B6E0-36DB-6CE9-4C6647BE38C6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7590" t="27581"/>
            <a:stretch/>
          </p:blipFill>
          <p:spPr bwMode="auto">
            <a:xfrm>
              <a:off x="7307988" y="437793"/>
              <a:ext cx="616811" cy="8380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2912245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520448" y="484705"/>
            <a:ext cx="6086722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chemeClr val="accent6"/>
                </a:solidFill>
                <a:latin typeface="Calibri" panose="020F0502020204030204" pitchFamily="34" charset="0"/>
                <a:ea typeface="Bariol Regular"/>
              </a:rPr>
              <a:t>CONTENEDOR TAPA NARANJA</a:t>
            </a:r>
          </a:p>
        </p:txBody>
      </p:sp>
      <p:pic>
        <p:nvPicPr>
          <p:cNvPr id="13" name="Imagen 12" descr="Imagen que contiene tabla, mesa&#10;&#10;Descripción generada automáticamente">
            <a:extLst>
              <a:ext uri="{FF2B5EF4-FFF2-40B4-BE49-F238E27FC236}">
                <a16:creationId xmlns:a16="http://schemas.microsoft.com/office/drawing/2014/main" id="{6F16F350-427C-40B4-9CCC-F240E7DF2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62448" y="1971000"/>
            <a:ext cx="2916000" cy="2916000"/>
          </a:xfrm>
          <a:prstGeom prst="rect">
            <a:avLst/>
          </a:prstGeom>
        </p:spPr>
      </p:pic>
      <p:grpSp>
        <p:nvGrpSpPr>
          <p:cNvPr id="9" name="Grupo 8">
            <a:extLst>
              <a:ext uri="{FF2B5EF4-FFF2-40B4-BE49-F238E27FC236}">
                <a16:creationId xmlns:a16="http://schemas.microsoft.com/office/drawing/2014/main" id="{06D04CAB-CF2D-494E-B216-5D939845CCEB}"/>
              </a:ext>
            </a:extLst>
          </p:cNvPr>
          <p:cNvGrpSpPr/>
          <p:nvPr/>
        </p:nvGrpSpPr>
        <p:grpSpPr>
          <a:xfrm>
            <a:off x="2142878" y="239625"/>
            <a:ext cx="1219200" cy="1143000"/>
            <a:chOff x="7041689" y="277906"/>
            <a:chExt cx="1219200" cy="1143000"/>
          </a:xfrm>
        </p:grpSpPr>
        <p:sp>
          <p:nvSpPr>
            <p:cNvPr id="8" name="7 Elipse"/>
            <p:cNvSpPr/>
            <p:nvPr/>
          </p:nvSpPr>
          <p:spPr>
            <a:xfrm>
              <a:off x="7041689" y="277906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  <p:pic>
          <p:nvPicPr>
            <p:cNvPr id="14" name="Picture 2">
              <a:extLst>
                <a:ext uri="{FF2B5EF4-FFF2-40B4-BE49-F238E27FC236}">
                  <a16:creationId xmlns:a16="http://schemas.microsoft.com/office/drawing/2014/main" id="{67CE21ED-768B-4F2F-9E29-5AAC8616B34F}"/>
                </a:ext>
              </a:extLst>
            </p:cNvPr>
            <p:cNvPicPr>
              <a:picLocks noChangeAspect="1" noChangeArrowheads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21383" r="60626"/>
            <a:stretch/>
          </p:blipFill>
          <p:spPr bwMode="auto">
            <a:xfrm>
              <a:off x="7381473" y="420734"/>
              <a:ext cx="539632" cy="8573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11" name="Imagen 10">
            <a:extLst>
              <a:ext uri="{FF2B5EF4-FFF2-40B4-BE49-F238E27FC236}">
                <a16:creationId xmlns:a16="http://schemas.microsoft.com/office/drawing/2014/main" id="{14400101-58F1-4846-8B1D-09B3913FD198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8" y="3886200"/>
            <a:ext cx="1800000" cy="1800000"/>
          </a:xfrm>
          <a:prstGeom prst="rect">
            <a:avLst/>
          </a:prstGeom>
        </p:spPr>
      </p:pic>
      <p:pic>
        <p:nvPicPr>
          <p:cNvPr id="27" name="Imagen 26">
            <a:extLst>
              <a:ext uri="{FF2B5EF4-FFF2-40B4-BE49-F238E27FC236}">
                <a16:creationId xmlns:a16="http://schemas.microsoft.com/office/drawing/2014/main" id="{AE094550-1958-49E9-8AC4-9D2BE933C8C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3728" y="1259668"/>
            <a:ext cx="1800000" cy="1800000"/>
          </a:xfrm>
          <a:prstGeom prst="rect">
            <a:avLst/>
          </a:prstGeom>
        </p:spPr>
      </p:pic>
      <p:pic>
        <p:nvPicPr>
          <p:cNvPr id="29" name="Imagen 28" descr="Imagen que contiene dibujo&#10;&#10;Descripción generada automáticamente">
            <a:extLst>
              <a:ext uri="{FF2B5EF4-FFF2-40B4-BE49-F238E27FC236}">
                <a16:creationId xmlns:a16="http://schemas.microsoft.com/office/drawing/2014/main" id="{CB1BB18F-7ABF-45F1-A0E5-B19BA455FA0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24" y="1239796"/>
            <a:ext cx="1800000" cy="1800000"/>
          </a:xfrm>
          <a:prstGeom prst="rect">
            <a:avLst/>
          </a:prstGeom>
        </p:spPr>
      </p:pic>
      <p:pic>
        <p:nvPicPr>
          <p:cNvPr id="31" name="Imagen 30" descr="Imagen que contiene texto, mapa, camiseta&#10;&#10;Descripción generada automáticamente">
            <a:extLst>
              <a:ext uri="{FF2B5EF4-FFF2-40B4-BE49-F238E27FC236}">
                <a16:creationId xmlns:a16="http://schemas.microsoft.com/office/drawing/2014/main" id="{B9C44008-30B8-45E0-AC4B-EB9A20C9B78A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45124" y="3906072"/>
            <a:ext cx="1800000" cy="1800000"/>
          </a:xfrm>
          <a:prstGeom prst="rect">
            <a:avLst/>
          </a:prstGeom>
        </p:spPr>
      </p:pic>
      <p:sp>
        <p:nvSpPr>
          <p:cNvPr id="32" name="Rectángulo 31">
            <a:extLst>
              <a:ext uri="{FF2B5EF4-FFF2-40B4-BE49-F238E27FC236}">
                <a16:creationId xmlns:a16="http://schemas.microsoft.com/office/drawing/2014/main" id="{E38A5D27-5ABB-4E26-B28E-D7965796ACE8}"/>
              </a:ext>
            </a:extLst>
          </p:cNvPr>
          <p:cNvSpPr/>
          <p:nvPr/>
        </p:nvSpPr>
        <p:spPr>
          <a:xfrm>
            <a:off x="1981200" y="5853305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  <p:pic>
        <p:nvPicPr>
          <p:cNvPr id="3" name="Imagen 2" descr="Imagen que contiene texto&#10;&#10;Descripción generada automáticamente">
            <a:extLst>
              <a:ext uri="{FF2B5EF4-FFF2-40B4-BE49-F238E27FC236}">
                <a16:creationId xmlns:a16="http://schemas.microsoft.com/office/drawing/2014/main" id="{3F5BEE14-B673-4540-8D37-DC6B0A739990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5124" y="2306901"/>
            <a:ext cx="1800000" cy="1800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3796256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DB030-51F9-4519-A7AD-7D7CEDED3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74" y="675346"/>
            <a:ext cx="5167876" cy="975360"/>
          </a:xfrm>
        </p:spPr>
        <p:txBody>
          <a:bodyPr>
            <a:normAutofit/>
          </a:bodyPr>
          <a:lstStyle/>
          <a:p>
            <a:r>
              <a:rPr lang="es-ES" dirty="0"/>
              <a:t>MÁS INFORMACIÓN</a:t>
            </a:r>
          </a:p>
        </p:txBody>
      </p:sp>
      <p:pic>
        <p:nvPicPr>
          <p:cNvPr id="41" name="Imagen 40" descr="Imagen que contiene Interfaz de usuario gráfica&#10;&#10;Descripción generada automáticamente">
            <a:extLst>
              <a:ext uri="{FF2B5EF4-FFF2-40B4-BE49-F238E27FC236}">
                <a16:creationId xmlns:a16="http://schemas.microsoft.com/office/drawing/2014/main" id="{1CA405A2-F402-4A49-A654-0C6654A7C62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0669" y="663787"/>
            <a:ext cx="4639457" cy="5008378"/>
          </a:xfrm>
          <a:prstGeom prst="rect">
            <a:avLst/>
          </a:prstGeom>
        </p:spPr>
      </p:pic>
      <p:grpSp>
        <p:nvGrpSpPr>
          <p:cNvPr id="46" name="Grupo 45">
            <a:extLst>
              <a:ext uri="{FF2B5EF4-FFF2-40B4-BE49-F238E27FC236}">
                <a16:creationId xmlns:a16="http://schemas.microsoft.com/office/drawing/2014/main" id="{A68D419B-78A5-4EC7-A751-C8042A4983C0}"/>
              </a:ext>
            </a:extLst>
          </p:cNvPr>
          <p:cNvGrpSpPr/>
          <p:nvPr/>
        </p:nvGrpSpPr>
        <p:grpSpPr>
          <a:xfrm>
            <a:off x="2081129" y="1163025"/>
            <a:ext cx="4577818" cy="4539066"/>
            <a:chOff x="2079423" y="1090336"/>
            <a:chExt cx="4291704" cy="4255374"/>
          </a:xfrm>
        </p:grpSpPr>
        <p:grpSp>
          <p:nvGrpSpPr>
            <p:cNvPr id="35" name="Grupo 34">
              <a:extLst>
                <a:ext uri="{FF2B5EF4-FFF2-40B4-BE49-F238E27FC236}">
                  <a16:creationId xmlns:a16="http://schemas.microsoft.com/office/drawing/2014/main" id="{BBB4FB69-A193-408F-A9F5-044EE1B5ABE7}"/>
                </a:ext>
              </a:extLst>
            </p:cNvPr>
            <p:cNvGrpSpPr/>
            <p:nvPr/>
          </p:nvGrpSpPr>
          <p:grpSpPr>
            <a:xfrm>
              <a:off x="2083900" y="1090336"/>
              <a:ext cx="4287227" cy="3382716"/>
              <a:chOff x="1353186" y="1237272"/>
              <a:chExt cx="6814970" cy="3382716"/>
            </a:xfrm>
          </p:grpSpPr>
          <p:sp>
            <p:nvSpPr>
              <p:cNvPr id="24" name="CuadroTexto 23">
                <a:extLst>
                  <a:ext uri="{FF2B5EF4-FFF2-40B4-BE49-F238E27FC236}">
                    <a16:creationId xmlns:a16="http://schemas.microsoft.com/office/drawing/2014/main" id="{385A369F-A3B0-4A7B-9F36-27A0EFD999C8}"/>
                  </a:ext>
                </a:extLst>
              </p:cNvPr>
              <p:cNvSpPr txBox="1"/>
              <p:nvPr/>
            </p:nvSpPr>
            <p:spPr>
              <a:xfrm>
                <a:off x="1466850" y="1237272"/>
                <a:ext cx="6692568" cy="2121133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3"/>
                  </a:rPr>
                  <a:t>www.conerrede.es</a:t>
                </a:r>
                <a:r>
                  <a:rPr lang="es-ES" sz="1920"/>
                  <a:t> 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4"/>
                  </a:rPr>
                  <a:t>www.aciertaconlaorganica.es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5"/>
                  </a:rPr>
                  <a:t>www.madrid.es/reciclaje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6"/>
                  </a:rPr>
                  <a:t>www.madrid.es/puntoslimpios</a:t>
                </a:r>
                <a:r>
                  <a:rPr lang="es-ES" sz="1920"/>
                  <a:t> </a:t>
                </a:r>
                <a:endParaRPr lang="en-US" sz="1920"/>
              </a:p>
              <a:p>
                <a:pPr marL="304810" indent="-304810">
                  <a:lnSpc>
                    <a:spcPct val="150000"/>
                  </a:lnSpc>
                  <a:buFont typeface="Arial" panose="020B0604020202020204" pitchFamily="34" charset="0"/>
                  <a:buChar char="•"/>
                </a:pPr>
                <a:r>
                  <a:rPr lang="es-ES" sz="1920">
                    <a:hlinkClick r:id="rId7"/>
                  </a:rPr>
                  <a:t>www.remad.es</a:t>
                </a:r>
                <a:endParaRPr lang="es-ES" sz="1920"/>
              </a:p>
            </p:txBody>
          </p:sp>
          <p:sp>
            <p:nvSpPr>
              <p:cNvPr id="26" name="CuadroTexto 25">
                <a:extLst>
                  <a:ext uri="{FF2B5EF4-FFF2-40B4-BE49-F238E27FC236}">
                    <a16:creationId xmlns:a16="http://schemas.microsoft.com/office/drawing/2014/main" id="{3BB641F5-B344-4D30-895D-2865AB196D10}"/>
                  </a:ext>
                </a:extLst>
              </p:cNvPr>
              <p:cNvSpPr txBox="1"/>
              <p:nvPr/>
            </p:nvSpPr>
            <p:spPr>
              <a:xfrm>
                <a:off x="1466850" y="3521860"/>
                <a:ext cx="6330460" cy="363561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s-ES" sz="1920"/>
                  <a:t>Teléfono: </a:t>
                </a:r>
                <a:r>
                  <a:rPr lang="es-ES" sz="1920" b="1"/>
                  <a:t>010</a:t>
                </a:r>
                <a:endParaRPr lang="en-US" sz="1920"/>
              </a:p>
            </p:txBody>
          </p:sp>
          <p:sp>
            <p:nvSpPr>
              <p:cNvPr id="31" name="CuadroTexto 30">
                <a:extLst>
                  <a:ext uri="{FF2B5EF4-FFF2-40B4-BE49-F238E27FC236}">
                    <a16:creationId xmlns:a16="http://schemas.microsoft.com/office/drawing/2014/main" id="{54227FAA-7A53-456A-8A8F-D96EADDA1232}"/>
                  </a:ext>
                </a:extLst>
              </p:cNvPr>
              <p:cNvSpPr txBox="1"/>
              <p:nvPr/>
            </p:nvSpPr>
            <p:spPr>
              <a:xfrm>
                <a:off x="1353186" y="4250656"/>
                <a:ext cx="6814970" cy="369332"/>
              </a:xfrm>
              <a:prstGeom prst="rect">
                <a:avLst/>
              </a:prstGeom>
              <a:noFill/>
            </p:spPr>
            <p:txBody>
              <a:bodyPr wrap="square" lIns="97536" tIns="48768" rIns="97536" bIns="48768" anchor="t">
                <a:spAutoFit/>
              </a:bodyPr>
              <a:lstStyle/>
              <a:p>
                <a:pPr marL="304810" indent="-304810">
                  <a:buFont typeface="Arial" panose="020B0604020202020204" pitchFamily="34" charset="0"/>
                  <a:buChar char="•"/>
                </a:pPr>
                <a:r>
                  <a:rPr lang="es-ES" sz="1920" dirty="0">
                    <a:ea typeface="+mn-lt"/>
                    <a:cs typeface="+mn-lt"/>
                    <a:hlinkClick r:id="rId8"/>
                  </a:rPr>
                  <a:t>comunica.limpiezaresiduos@madrid.es</a:t>
                </a:r>
                <a:endParaRPr lang="es-ES" sz="1920" dirty="0"/>
              </a:p>
            </p:txBody>
          </p:sp>
        </p:grpSp>
        <p:sp>
          <p:nvSpPr>
            <p:cNvPr id="44" name="CuadroTexto 43">
              <a:extLst>
                <a:ext uri="{FF2B5EF4-FFF2-40B4-BE49-F238E27FC236}">
                  <a16:creationId xmlns:a16="http://schemas.microsoft.com/office/drawing/2014/main" id="{C1A8E3A3-0875-4CE1-910F-96AE14B85F95}"/>
                </a:ext>
              </a:extLst>
            </p:cNvPr>
            <p:cNvSpPr txBox="1"/>
            <p:nvPr/>
          </p:nvSpPr>
          <p:spPr>
            <a:xfrm>
              <a:off x="2079423" y="4705150"/>
              <a:ext cx="3982426" cy="64056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304810" indent="-304810">
                <a:buFont typeface="Arial" panose="020B0604020202020204" pitchFamily="34" charset="0"/>
                <a:buChar char="•"/>
              </a:pPr>
              <a:r>
                <a:rPr lang="es-ES" sz="1920"/>
                <a:t>APP Madrid Móvil</a:t>
              </a:r>
            </a:p>
            <a:p>
              <a:pPr marL="304810" indent="-304810">
                <a:buFont typeface="Arial" panose="020B0604020202020204" pitchFamily="34" charset="0"/>
                <a:buChar char="•"/>
              </a:pPr>
              <a:r>
                <a:rPr lang="es-ES" sz="1920"/>
                <a:t>APP Puntos limpios Madrid</a:t>
              </a:r>
              <a:endParaRPr lang="en-US" sz="1920"/>
            </a:p>
          </p:txBody>
        </p:sp>
      </p:grpSp>
      <p:pic>
        <p:nvPicPr>
          <p:cNvPr id="4" name="Gráfico 3" descr="Internet contorno">
            <a:extLst>
              <a:ext uri="{FF2B5EF4-FFF2-40B4-BE49-F238E27FC236}">
                <a16:creationId xmlns:a16="http://schemas.microsoft.com/office/drawing/2014/main" id="{33285D59-1C26-4988-BDAB-EFCC4E8810E4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1220367" y="1213893"/>
            <a:ext cx="720731" cy="720731"/>
          </a:xfrm>
          <a:prstGeom prst="rect">
            <a:avLst/>
          </a:prstGeom>
        </p:spPr>
      </p:pic>
      <p:pic>
        <p:nvPicPr>
          <p:cNvPr id="7" name="Gráfico 6" descr="Correo electrónico contorno">
            <a:extLst>
              <a:ext uri="{FF2B5EF4-FFF2-40B4-BE49-F238E27FC236}">
                <a16:creationId xmlns:a16="http://schemas.microsoft.com/office/drawing/2014/main" id="{72ECB7BF-847C-4743-B2A2-4EF96F98B642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1302312" y="4246599"/>
            <a:ext cx="524657" cy="524657"/>
          </a:xfrm>
          <a:prstGeom prst="rect">
            <a:avLst/>
          </a:prstGeom>
        </p:spPr>
      </p:pic>
      <p:pic>
        <p:nvPicPr>
          <p:cNvPr id="9" name="Gráfico 8" descr="Auricular contorno">
            <a:extLst>
              <a:ext uri="{FF2B5EF4-FFF2-40B4-BE49-F238E27FC236}">
                <a16:creationId xmlns:a16="http://schemas.microsoft.com/office/drawing/2014/main" id="{623E4B4A-E2FD-490B-8B28-7DA7E02AE27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1318403" y="3534568"/>
            <a:ext cx="524657" cy="524657"/>
          </a:xfrm>
          <a:prstGeom prst="rect">
            <a:avLst/>
          </a:prstGeom>
        </p:spPr>
      </p:pic>
      <p:pic>
        <p:nvPicPr>
          <p:cNvPr id="11" name="Gráfico 10" descr="Smartphone contorno">
            <a:extLst>
              <a:ext uri="{FF2B5EF4-FFF2-40B4-BE49-F238E27FC236}">
                <a16:creationId xmlns:a16="http://schemas.microsoft.com/office/drawing/2014/main" id="{30B8DF2A-DA1F-4C19-A50E-7B99E6D0D39E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1236960" y="5052887"/>
            <a:ext cx="655360" cy="6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4358156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539DB030-51F9-4519-A7AD-7D7CEDED3E11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>
            <a:off x="641774" y="680435"/>
            <a:ext cx="5167876" cy="975360"/>
          </a:xfrm>
        </p:spPr>
        <p:txBody>
          <a:bodyPr>
            <a:normAutofit/>
          </a:bodyPr>
          <a:lstStyle/>
          <a:p>
            <a:r>
              <a:rPr lang="es-ES" dirty="0"/>
              <a:t>¡SÍGUENOS!</a:t>
            </a:r>
          </a:p>
        </p:txBody>
      </p:sp>
      <p:graphicFrame>
        <p:nvGraphicFramePr>
          <p:cNvPr id="4" name="Tabla 5">
            <a:extLst>
              <a:ext uri="{FF2B5EF4-FFF2-40B4-BE49-F238E27FC236}">
                <a16:creationId xmlns:a16="http://schemas.microsoft.com/office/drawing/2014/main" id="{4614CB63-97B5-4F50-9EB9-C5B212D357F3}"/>
              </a:ext>
            </a:extLst>
          </p:cNvPr>
          <p:cNvGraphicFramePr>
            <a:graphicFrameLocks noGrp="1"/>
          </p:cNvGraphicFramePr>
          <p:nvPr/>
        </p:nvGraphicFramePr>
        <p:xfrm>
          <a:off x="743896" y="1574259"/>
          <a:ext cx="6446129" cy="3310185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155439">
                  <a:extLst>
                    <a:ext uri="{9D8B030D-6E8A-4147-A177-3AD203B41FA5}">
                      <a16:colId xmlns:a16="http://schemas.microsoft.com/office/drawing/2014/main" val="4189991694"/>
                    </a:ext>
                  </a:extLst>
                </a:gridCol>
                <a:gridCol w="5290690">
                  <a:extLst>
                    <a:ext uri="{9D8B030D-6E8A-4147-A177-3AD203B41FA5}">
                      <a16:colId xmlns:a16="http://schemas.microsoft.com/office/drawing/2014/main" val="1171604105"/>
                    </a:ext>
                  </a:extLst>
                </a:gridCol>
              </a:tblGrid>
              <a:tr h="1103395">
                <a:tc>
                  <a:txBody>
                    <a:bodyPr/>
                    <a:lstStyle/>
                    <a:p>
                      <a:endParaRPr lang="es-ES" sz="17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r>
                        <a:rPr lang="es-ES" sz="1700" kern="1200">
                          <a:solidFill>
                            <a:schemeClr val="dk1"/>
                          </a:solidFill>
                        </a:rPr>
                        <a:t>@conRde_madrid</a:t>
                      </a:r>
                      <a:endParaRPr lang="es-ES" sz="1700" kern="120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499661917"/>
                  </a:ext>
                </a:extLst>
              </a:tr>
              <a:tr h="1103395">
                <a:tc>
                  <a:txBody>
                    <a:bodyPr/>
                    <a:lstStyle/>
                    <a:p>
                      <a:endParaRPr lang="es-ES" sz="1900"/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pPr marL="0" marR="0" lvl="0" indent="0" algn="l" defTabSz="8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700"/>
                        <a:t>@Aciertaorgánica</a:t>
                      </a:r>
                      <a:endParaRPr lang="es-ES" sz="1900"/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1301388855"/>
                  </a:ext>
                </a:extLst>
              </a:tr>
              <a:tr h="1103395">
                <a:tc>
                  <a:txBody>
                    <a:bodyPr/>
                    <a:lstStyle/>
                    <a:p>
                      <a:endParaRPr lang="es-ES" sz="1900"/>
                    </a:p>
                  </a:txBody>
                  <a:tcPr marL="97536" marR="97536" marT="48768" marB="48768" anchor="ctr"/>
                </a:tc>
                <a:tc>
                  <a:txBody>
                    <a:bodyPr/>
                    <a:lstStyle/>
                    <a:p>
                      <a:pPr marL="0" marR="0" lvl="0" indent="0" algn="l" defTabSz="857178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900"/>
                        <a:t>Campaña de sensibilización Acierta con la Orgánica</a:t>
                      </a:r>
                    </a:p>
                  </a:txBody>
                  <a:tcPr marL="97536" marR="97536" marT="48768" marB="48768" anchor="ctr"/>
                </a:tc>
                <a:extLst>
                  <a:ext uri="{0D108BD9-81ED-4DB2-BD59-A6C34878D82A}">
                    <a16:rowId xmlns:a16="http://schemas.microsoft.com/office/drawing/2014/main" val="3886357180"/>
                  </a:ext>
                </a:extLst>
              </a:tr>
            </a:tbl>
          </a:graphicData>
        </a:graphic>
      </p:graphicFrame>
      <p:grpSp>
        <p:nvGrpSpPr>
          <p:cNvPr id="6" name="Grupo 5">
            <a:extLst>
              <a:ext uri="{FF2B5EF4-FFF2-40B4-BE49-F238E27FC236}">
                <a16:creationId xmlns:a16="http://schemas.microsoft.com/office/drawing/2014/main" id="{9BD756BD-E790-4066-A6BF-C0BA9D2B3ADF}"/>
              </a:ext>
            </a:extLst>
          </p:cNvPr>
          <p:cNvGrpSpPr/>
          <p:nvPr/>
        </p:nvGrpSpPr>
        <p:grpSpPr>
          <a:xfrm>
            <a:off x="836688" y="1655795"/>
            <a:ext cx="1005495" cy="3228650"/>
            <a:chOff x="2071124" y="1625962"/>
            <a:chExt cx="942652" cy="3026859"/>
          </a:xfrm>
        </p:grpSpPr>
        <p:pic>
          <p:nvPicPr>
            <p:cNvPr id="14" name="Imagen 13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6F92D46D-9334-44E5-8593-132C53443E5F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38" y="1625962"/>
              <a:ext cx="935738" cy="935738"/>
            </a:xfrm>
            <a:prstGeom prst="rect">
              <a:avLst/>
            </a:prstGeom>
          </p:spPr>
        </p:pic>
        <p:pic>
          <p:nvPicPr>
            <p:cNvPr id="11" name="Imagen 10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4138DCCC-EAA4-4AAB-B54F-386A3F07BB59}"/>
                </a:ext>
              </a:extLst>
            </p:cNvPr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8038" y="2634915"/>
              <a:ext cx="935738" cy="935738"/>
            </a:xfrm>
            <a:prstGeom prst="rect">
              <a:avLst/>
            </a:prstGeom>
          </p:spPr>
        </p:pic>
        <p:pic>
          <p:nvPicPr>
            <p:cNvPr id="15" name="Imagen 14" descr="Forma&#10;&#10;Descripción generada automáticamente con confianza baja">
              <a:extLst>
                <a:ext uri="{FF2B5EF4-FFF2-40B4-BE49-F238E27FC236}">
                  <a16:creationId xmlns:a16="http://schemas.microsoft.com/office/drawing/2014/main" id="{B2C4F988-33C7-4426-8F91-9520742AFA21}"/>
                </a:ext>
              </a:extLst>
            </p:cNvPr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071124" y="3717083"/>
              <a:ext cx="935738" cy="935738"/>
            </a:xfrm>
            <a:prstGeom prst="rect">
              <a:avLst/>
            </a:prstGeom>
          </p:spPr>
        </p:pic>
      </p:grpSp>
      <p:pic>
        <p:nvPicPr>
          <p:cNvPr id="8" name="Imagen 7">
            <a:extLst>
              <a:ext uri="{FF2B5EF4-FFF2-40B4-BE49-F238E27FC236}">
                <a16:creationId xmlns:a16="http://schemas.microsoft.com/office/drawing/2014/main" id="{F55708AE-97B4-4841-B915-DA07FD57DE1F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r="2342"/>
          <a:stretch/>
        </p:blipFill>
        <p:spPr>
          <a:xfrm>
            <a:off x="7290192" y="497715"/>
            <a:ext cx="4157912" cy="4786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890593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CuadroTexto 5">
            <a:extLst>
              <a:ext uri="{FF2B5EF4-FFF2-40B4-BE49-F238E27FC236}">
                <a16:creationId xmlns:a16="http://schemas.microsoft.com/office/drawing/2014/main" id="{BE071EB1-0838-4C67-B991-43123BB3DB2F}"/>
              </a:ext>
            </a:extLst>
          </p:cNvPr>
          <p:cNvSpPr txBox="1"/>
          <p:nvPr/>
        </p:nvSpPr>
        <p:spPr>
          <a:xfrm>
            <a:off x="1564640" y="806748"/>
            <a:ext cx="8741117" cy="74898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s-ES" sz="4267" b="1"/>
              <a:t>¡MUCHAS GRACIAS</a:t>
            </a:r>
            <a:r>
              <a:rPr lang="es-ES" sz="4267"/>
              <a:t>!</a:t>
            </a:r>
          </a:p>
        </p:txBody>
      </p:sp>
      <p:pic>
        <p:nvPicPr>
          <p:cNvPr id="8" name="Imagen 7" descr="Interfaz de usuario gráfica&#10;&#10;Descripción generada automáticamente">
            <a:extLst>
              <a:ext uri="{FF2B5EF4-FFF2-40B4-BE49-F238E27FC236}">
                <a16:creationId xmlns:a16="http://schemas.microsoft.com/office/drawing/2014/main" id="{2EB39524-4A86-4432-803D-B013B43974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3372" y="1469315"/>
            <a:ext cx="8494002" cy="4581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013508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2"/>
          <p:cNvPicPr>
            <a:picLocks noChangeAspect="1"/>
          </p:cNvPicPr>
          <p:nvPr/>
        </p:nvPicPr>
        <p:blipFill rotWithShape="1">
          <a:blip r:embed="rId3" cstate="print"/>
          <a:srcRect l="43705" t="32899" r="38576" b="38401"/>
          <a:stretch/>
        </p:blipFill>
        <p:spPr>
          <a:xfrm>
            <a:off x="3352800" y="1143001"/>
            <a:ext cx="5486400" cy="4998721"/>
          </a:xfrm>
          <a:prstGeom prst="rect">
            <a:avLst/>
          </a:prstGeom>
          <a:effectLst>
            <a:softEdge rad="63500"/>
          </a:effectLst>
        </p:spPr>
      </p:pic>
      <p:sp>
        <p:nvSpPr>
          <p:cNvPr id="10" name="object 9"/>
          <p:cNvSpPr txBox="1">
            <a:spLocks/>
          </p:cNvSpPr>
          <p:nvPr/>
        </p:nvSpPr>
        <p:spPr>
          <a:xfrm>
            <a:off x="609600" y="543093"/>
            <a:ext cx="6324600" cy="597599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lang="es-ES_tradnl" sz="3800" kern="0" spc="-5" dirty="0">
                <a:solidFill>
                  <a:srgbClr val="231F20"/>
                </a:solidFill>
                <a:latin typeface="+mj-lt"/>
                <a:ea typeface="+mj-ea"/>
                <a:cs typeface="Bariol Regular"/>
              </a:rPr>
              <a:t>PROBLEMÁTICA DE RESIDUOS</a:t>
            </a:r>
            <a:endParaRPr lang="es-ES" sz="3800" kern="0" spc="-5" dirty="0">
              <a:solidFill>
                <a:srgbClr val="231F20"/>
              </a:solidFill>
              <a:latin typeface="+mj-lt"/>
              <a:ea typeface="+mj-ea"/>
              <a:cs typeface="Bariol Regular"/>
            </a:endParaRPr>
          </a:p>
        </p:txBody>
      </p:sp>
      <p:sp>
        <p:nvSpPr>
          <p:cNvPr id="5" name="object 10">
            <a:extLst>
              <a:ext uri="{FF2B5EF4-FFF2-40B4-BE49-F238E27FC236}">
                <a16:creationId xmlns:a16="http://schemas.microsoft.com/office/drawing/2014/main" id="{BB6AD183-E5A5-41A9-94A0-DE319D4225FE}"/>
              </a:ext>
            </a:extLst>
          </p:cNvPr>
          <p:cNvSpPr txBox="1"/>
          <p:nvPr/>
        </p:nvSpPr>
        <p:spPr>
          <a:xfrm>
            <a:off x="3375892" y="1138383"/>
            <a:ext cx="2581275" cy="1559401"/>
          </a:xfrm>
          <a:prstGeom prst="rect">
            <a:avLst/>
          </a:prstGeom>
        </p:spPr>
        <p:txBody>
          <a:bodyPr wrap="square" lIns="0" tIns="12700" rIns="0" bIns="0">
            <a:spAutoFit/>
          </a:bodyPr>
          <a:lstStyle/>
          <a:p>
            <a:pPr marL="12700" eaLnBrk="1" fontAlgn="auto" hangingPunct="1">
              <a:spcBef>
                <a:spcPts val="100"/>
              </a:spcBef>
              <a:spcAft>
                <a:spcPts val="0"/>
              </a:spcAft>
              <a:defRPr/>
            </a:pPr>
            <a:r>
              <a:rPr sz="2000" b="1" dirty="0">
                <a:solidFill>
                  <a:srgbClr val="A95929"/>
                </a:solidFill>
                <a:latin typeface="+mj-lt"/>
                <a:cs typeface="Bariol Bold"/>
              </a:rPr>
              <a:t>EN MADRID SE</a:t>
            </a:r>
            <a:r>
              <a:rPr sz="2000" b="1" spc="-25" dirty="0">
                <a:solidFill>
                  <a:srgbClr val="A95929"/>
                </a:solidFill>
                <a:latin typeface="+mj-lt"/>
                <a:cs typeface="Bariol Bold"/>
              </a:rPr>
              <a:t> </a:t>
            </a:r>
            <a:r>
              <a:rPr sz="2000" b="1" dirty="0">
                <a:solidFill>
                  <a:srgbClr val="A95929"/>
                </a:solidFill>
                <a:latin typeface="+mj-lt"/>
                <a:cs typeface="Bariol Bold"/>
              </a:rPr>
              <a:t>GENERA:</a:t>
            </a:r>
            <a:endParaRPr sz="2000" dirty="0">
              <a:latin typeface="+mj-lt"/>
              <a:cs typeface="Bariol Bold"/>
            </a:endParaRPr>
          </a:p>
          <a:p>
            <a:pPr eaLnBrk="1" fontAlgn="auto" hangingPunct="1">
              <a:spcBef>
                <a:spcPts val="35"/>
              </a:spcBef>
              <a:spcAft>
                <a:spcPts val="0"/>
              </a:spcAft>
              <a:defRPr/>
            </a:pPr>
            <a:endParaRPr sz="3000" dirty="0">
              <a:latin typeface="+mj-lt"/>
              <a:cs typeface="Times New Roman"/>
            </a:endParaRPr>
          </a:p>
          <a:p>
            <a:pPr marL="720090" eaLnBrk="1" fontAlgn="auto" hangingPunct="1">
              <a:spcBef>
                <a:spcPts val="5"/>
              </a:spcBef>
              <a:spcAft>
                <a:spcPts val="0"/>
              </a:spcAft>
              <a:defRPr/>
            </a:pPr>
            <a:r>
              <a:rPr sz="2400" spc="-35">
                <a:solidFill>
                  <a:srgbClr val="231F20"/>
                </a:solidFill>
                <a:latin typeface="+mj-lt"/>
                <a:cs typeface="Bariol Regular"/>
              </a:rPr>
              <a:t>1</a:t>
            </a:r>
            <a:r>
              <a:rPr sz="2400" spc="-5">
                <a:solidFill>
                  <a:srgbClr val="231F20"/>
                </a:solidFill>
                <a:latin typeface="+mj-lt"/>
                <a:cs typeface="Bariol Regular"/>
              </a:rPr>
              <a:t> </a:t>
            </a:r>
            <a:r>
              <a:rPr sz="2400" spc="15" dirty="0">
                <a:solidFill>
                  <a:srgbClr val="231F20"/>
                </a:solidFill>
                <a:latin typeface="+mj-lt"/>
                <a:cs typeface="Bariol Regular"/>
              </a:rPr>
              <a:t>Kg</a:t>
            </a:r>
            <a:endParaRPr sz="2400" dirty="0">
              <a:latin typeface="+mj-lt"/>
              <a:cs typeface="Bariol Regular"/>
            </a:endParaRPr>
          </a:p>
          <a:p>
            <a:pPr marL="720090" eaLnBrk="1" fontAlgn="auto" hangingPunct="1">
              <a:spcBef>
                <a:spcPts val="320"/>
              </a:spcBef>
              <a:spcAft>
                <a:spcPts val="0"/>
              </a:spcAft>
              <a:defRPr/>
            </a:pPr>
            <a:r>
              <a:rPr sz="1200" dirty="0">
                <a:solidFill>
                  <a:srgbClr val="231F20"/>
                </a:solidFill>
                <a:latin typeface="+mj-lt"/>
                <a:cs typeface="Bariol Regular"/>
              </a:rPr>
              <a:t>DE RESIDUOS AL </a:t>
            </a:r>
            <a:r>
              <a:rPr sz="1200" spc="-5" dirty="0">
                <a:solidFill>
                  <a:srgbClr val="231F20"/>
                </a:solidFill>
                <a:latin typeface="+mj-lt"/>
                <a:cs typeface="Bariol Regular"/>
              </a:rPr>
              <a:t>DÍA </a:t>
            </a:r>
            <a:r>
              <a:rPr sz="1200" dirty="0">
                <a:solidFill>
                  <a:srgbClr val="231F20"/>
                </a:solidFill>
                <a:latin typeface="+mj-lt"/>
                <a:cs typeface="Bariol Regular"/>
              </a:rPr>
              <a:t>POR</a:t>
            </a:r>
            <a:r>
              <a:rPr sz="1200" spc="-75" dirty="0">
                <a:solidFill>
                  <a:srgbClr val="231F20"/>
                </a:solidFill>
                <a:latin typeface="+mj-lt"/>
                <a:cs typeface="Bariol Regular"/>
              </a:rPr>
              <a:t> </a:t>
            </a:r>
            <a:r>
              <a:rPr sz="1200" spc="-15" dirty="0">
                <a:solidFill>
                  <a:srgbClr val="231F20"/>
                </a:solidFill>
                <a:latin typeface="+mj-lt"/>
                <a:cs typeface="Bariol Regular"/>
              </a:rPr>
              <a:t>HABITANTE</a:t>
            </a:r>
            <a:endParaRPr sz="1200" dirty="0">
              <a:latin typeface="+mj-lt"/>
              <a:cs typeface="Bariol Regular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object 9"/>
          <p:cNvSpPr>
            <a:spLocks noGrp="1"/>
          </p:cNvSpPr>
          <p:nvPr>
            <p:ph type="title"/>
          </p:nvPr>
        </p:nvSpPr>
        <p:spPr>
          <a:xfrm>
            <a:off x="685800" y="685800"/>
            <a:ext cx="3525838" cy="617798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LAS 3 R´S</a:t>
            </a:r>
          </a:p>
        </p:txBody>
      </p:sp>
      <p:pic>
        <p:nvPicPr>
          <p:cNvPr id="56322" name="Picture 2" descr="Resultado de imagen de LAS 3 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33600" y="1905000"/>
            <a:ext cx="7905750" cy="381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52881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object 17"/>
          <p:cNvSpPr txBox="1">
            <a:spLocks noGrp="1"/>
          </p:cNvSpPr>
          <p:nvPr>
            <p:ph type="title"/>
          </p:nvPr>
        </p:nvSpPr>
        <p:spPr>
          <a:xfrm>
            <a:off x="457200" y="609600"/>
            <a:ext cx="4960937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SEPARANDO RESIDUOS</a:t>
            </a:r>
          </a:p>
        </p:txBody>
      </p:sp>
      <p:pic>
        <p:nvPicPr>
          <p:cNvPr id="1126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2971800"/>
            <a:ext cx="9172576" cy="2420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056457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ítulo 1"/>
          <p:cNvSpPr>
            <a:spLocks noGrp="1"/>
          </p:cNvSpPr>
          <p:nvPr>
            <p:ph type="title"/>
          </p:nvPr>
        </p:nvSpPr>
        <p:spPr>
          <a:xfrm>
            <a:off x="685800" y="685800"/>
            <a:ext cx="4038600" cy="554038"/>
          </a:xfrm>
        </p:spPr>
        <p:txBody>
          <a:bodyPr/>
          <a:lstStyle/>
          <a:p>
            <a:pPr algn="l"/>
            <a:r>
              <a:rPr lang="es-ES" altLang="es-ES" sz="3600" dirty="0">
                <a:solidFill>
                  <a:srgbClr val="000000"/>
                </a:solidFill>
                <a:latin typeface="Calibri" panose="020F0502020204030204" pitchFamily="34" charset="0"/>
                <a:ea typeface="Bariol Regular"/>
              </a:rPr>
              <a:t>¿ DÓNDE SE TIRA…?</a:t>
            </a:r>
          </a:p>
        </p:txBody>
      </p:sp>
      <p:pic>
        <p:nvPicPr>
          <p:cNvPr id="13316" name="Picture 2" descr="Resultado de imagen de muÃ±eco pensando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2514600"/>
            <a:ext cx="1524000" cy="15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438525" y="506781"/>
            <a:ext cx="6248400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0070C0"/>
                </a:solidFill>
                <a:latin typeface="Calibri" panose="020F0502020204030204" pitchFamily="34" charset="0"/>
                <a:ea typeface="Bariol Regular"/>
              </a:rPr>
              <a:t>CONTENEDOR PAPEL Y CARTÓN</a:t>
            </a:r>
          </a:p>
        </p:txBody>
      </p:sp>
      <p:grpSp>
        <p:nvGrpSpPr>
          <p:cNvPr id="10" name="Grupo 9">
            <a:extLst>
              <a:ext uri="{FF2B5EF4-FFF2-40B4-BE49-F238E27FC236}">
                <a16:creationId xmlns:a16="http://schemas.microsoft.com/office/drawing/2014/main" id="{36F0E0B3-6B1B-4604-AB03-BD83EF9F7787}"/>
              </a:ext>
            </a:extLst>
          </p:cNvPr>
          <p:cNvGrpSpPr/>
          <p:nvPr/>
        </p:nvGrpSpPr>
        <p:grpSpPr>
          <a:xfrm>
            <a:off x="2029691" y="239211"/>
            <a:ext cx="1219200" cy="1152525"/>
            <a:chOff x="7239000" y="609600"/>
            <a:chExt cx="1219200" cy="1152525"/>
          </a:xfrm>
        </p:grpSpPr>
        <p:pic>
          <p:nvPicPr>
            <p:cNvPr id="18435" name="Picture 9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609600"/>
              <a:ext cx="930275" cy="1152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Elipse"/>
            <p:cNvSpPr/>
            <p:nvPr/>
          </p:nvSpPr>
          <p:spPr>
            <a:xfrm>
              <a:off x="7239000" y="609600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5" name="Imagen 4" descr="Imagen que contiene edificio, ventana&#10;&#10;Descripción generada automáticamente">
            <a:extLst>
              <a:ext uri="{FF2B5EF4-FFF2-40B4-BE49-F238E27FC236}">
                <a16:creationId xmlns:a16="http://schemas.microsoft.com/office/drawing/2014/main" id="{27D6D024-22D0-4AA4-9BD1-F02A31C2BA8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09800" y="2047876"/>
            <a:ext cx="2914650" cy="2914650"/>
          </a:xfrm>
          <a:prstGeom prst="rect">
            <a:avLst/>
          </a:prstGeom>
        </p:spPr>
      </p:pic>
      <p:pic>
        <p:nvPicPr>
          <p:cNvPr id="12" name="Imagen 11">
            <a:extLst>
              <a:ext uri="{FF2B5EF4-FFF2-40B4-BE49-F238E27FC236}">
                <a16:creationId xmlns:a16="http://schemas.microsoft.com/office/drawing/2014/main" id="{E54EF7FF-E4A2-4E76-9462-3D61B3CBA0E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777" y="1262073"/>
            <a:ext cx="2160000" cy="2160000"/>
          </a:xfrm>
          <a:prstGeom prst="rect">
            <a:avLst/>
          </a:prstGeom>
        </p:spPr>
      </p:pic>
      <p:pic>
        <p:nvPicPr>
          <p:cNvPr id="14" name="Imagen 13" descr="Imagen que contiene amarillo, tabla&#10;&#10;Descripción generada automáticamente">
            <a:extLst>
              <a:ext uri="{FF2B5EF4-FFF2-40B4-BE49-F238E27FC236}">
                <a16:creationId xmlns:a16="http://schemas.microsoft.com/office/drawing/2014/main" id="{CA12B5E1-BCBF-4AB6-9A8B-854F729E871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1322" y="3581400"/>
            <a:ext cx="2160000" cy="2160000"/>
          </a:xfrm>
          <a:prstGeom prst="rect">
            <a:avLst/>
          </a:prstGeom>
        </p:spPr>
      </p:pic>
      <p:pic>
        <p:nvPicPr>
          <p:cNvPr id="16" name="Imagen 15" descr="Imagen que contiene tabla, competencia de atletismo&#10;&#10;Descripción generada automáticamente">
            <a:extLst>
              <a:ext uri="{FF2B5EF4-FFF2-40B4-BE49-F238E27FC236}">
                <a16:creationId xmlns:a16="http://schemas.microsoft.com/office/drawing/2014/main" id="{4909405D-AEF3-4CBB-8573-FF06A951F0E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87188" y="2286000"/>
            <a:ext cx="2160000" cy="2160000"/>
          </a:xfrm>
          <a:prstGeom prst="rect">
            <a:avLst/>
          </a:prstGeom>
        </p:spPr>
      </p:pic>
      <p:sp>
        <p:nvSpPr>
          <p:cNvPr id="18" name="Rectángulo 17">
            <a:extLst>
              <a:ext uri="{FF2B5EF4-FFF2-40B4-BE49-F238E27FC236}">
                <a16:creationId xmlns:a16="http://schemas.microsoft.com/office/drawing/2014/main" id="{785A149F-D41B-4955-8855-A3470A9A6363}"/>
              </a:ext>
            </a:extLst>
          </p:cNvPr>
          <p:cNvSpPr/>
          <p:nvPr/>
        </p:nvSpPr>
        <p:spPr>
          <a:xfrm>
            <a:off x="1981200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390001" y="441908"/>
            <a:ext cx="4800600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F4EE00"/>
                </a:solidFill>
                <a:latin typeface="Calibri" panose="020F0502020204030204" pitchFamily="34" charset="0"/>
                <a:ea typeface="Bariol Regular"/>
              </a:rPr>
              <a:t>CONTENEDOR ENVASES</a:t>
            </a:r>
          </a:p>
        </p:txBody>
      </p:sp>
      <p:grpSp>
        <p:nvGrpSpPr>
          <p:cNvPr id="5" name="Grupo 4">
            <a:extLst>
              <a:ext uri="{FF2B5EF4-FFF2-40B4-BE49-F238E27FC236}">
                <a16:creationId xmlns:a16="http://schemas.microsoft.com/office/drawing/2014/main" id="{DE44AC1C-AFB0-45EE-BA59-01CD3E47A4C3}"/>
              </a:ext>
            </a:extLst>
          </p:cNvPr>
          <p:cNvGrpSpPr/>
          <p:nvPr/>
        </p:nvGrpSpPr>
        <p:grpSpPr>
          <a:xfrm>
            <a:off x="2089816" y="198018"/>
            <a:ext cx="1143000" cy="1143000"/>
            <a:chOff x="7315200" y="609600"/>
            <a:chExt cx="1143000" cy="1143000"/>
          </a:xfrm>
        </p:grpSpPr>
        <p:pic>
          <p:nvPicPr>
            <p:cNvPr id="14339" name="Picture 2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467600" y="762000"/>
              <a:ext cx="820738" cy="8382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6" name="15 Elipse"/>
            <p:cNvSpPr/>
            <p:nvPr/>
          </p:nvSpPr>
          <p:spPr>
            <a:xfrm>
              <a:off x="7315200" y="609600"/>
              <a:ext cx="11430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7" name="Imagen 6" descr="Imagen que contiene motor&#10;&#10;Descripción generada automáticamente">
            <a:extLst>
              <a:ext uri="{FF2B5EF4-FFF2-40B4-BE49-F238E27FC236}">
                <a16:creationId xmlns:a16="http://schemas.microsoft.com/office/drawing/2014/main" id="{D4F8E1F7-6752-4910-8D3A-DBBE2FA920E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601" y="1971000"/>
            <a:ext cx="2916000" cy="2916000"/>
          </a:xfrm>
          <a:prstGeom prst="rect">
            <a:avLst/>
          </a:prstGeom>
        </p:spPr>
      </p:pic>
      <p:pic>
        <p:nvPicPr>
          <p:cNvPr id="12" name="Imagen 11" descr="Imagen que contiene loción, dibujo&#10;&#10;Descripción generada automáticamente">
            <a:extLst>
              <a:ext uri="{FF2B5EF4-FFF2-40B4-BE49-F238E27FC236}">
                <a16:creationId xmlns:a16="http://schemas.microsoft.com/office/drawing/2014/main" id="{F60F28E0-C44B-4074-94C9-1CF06183CA55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675" y="1082327"/>
            <a:ext cx="1800000" cy="1800000"/>
          </a:xfrm>
          <a:prstGeom prst="rect">
            <a:avLst/>
          </a:prstGeom>
        </p:spPr>
      </p:pic>
      <p:pic>
        <p:nvPicPr>
          <p:cNvPr id="15" name="Imagen 14">
            <a:extLst>
              <a:ext uri="{FF2B5EF4-FFF2-40B4-BE49-F238E27FC236}">
                <a16:creationId xmlns:a16="http://schemas.microsoft.com/office/drawing/2014/main" id="{411C6705-86C8-4B0A-9519-B1047CB3FD4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47" y="1049766"/>
            <a:ext cx="1800000" cy="1800000"/>
          </a:xfrm>
          <a:prstGeom prst="rect">
            <a:avLst/>
          </a:prstGeom>
        </p:spPr>
      </p:pic>
      <p:pic>
        <p:nvPicPr>
          <p:cNvPr id="18" name="Imagen 17" descr="Imagen que contiene dibujo&#10;&#10;Descripción generada automáticamente">
            <a:extLst>
              <a:ext uri="{FF2B5EF4-FFF2-40B4-BE49-F238E27FC236}">
                <a16:creationId xmlns:a16="http://schemas.microsoft.com/office/drawing/2014/main" id="{D4EC97DB-D396-424D-90EC-D1F8C320330F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8446" y="3810000"/>
            <a:ext cx="1800000" cy="1800000"/>
          </a:xfrm>
          <a:prstGeom prst="rect">
            <a:avLst/>
          </a:prstGeom>
        </p:spPr>
      </p:pic>
      <p:pic>
        <p:nvPicPr>
          <p:cNvPr id="20" name="Imagen 19" descr="Imagen que contiene botella, dibujo&#10;&#10;Descripción generada automáticamente">
            <a:extLst>
              <a:ext uri="{FF2B5EF4-FFF2-40B4-BE49-F238E27FC236}">
                <a16:creationId xmlns:a16="http://schemas.microsoft.com/office/drawing/2014/main" id="{6BAD50EC-5074-4AED-A57F-09D89C02789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96000" y="3810000"/>
            <a:ext cx="1800000" cy="1800000"/>
          </a:xfrm>
          <a:prstGeom prst="rect">
            <a:avLst/>
          </a:prstGeom>
        </p:spPr>
      </p:pic>
      <p:pic>
        <p:nvPicPr>
          <p:cNvPr id="22" name="Imagen 21">
            <a:extLst>
              <a:ext uri="{FF2B5EF4-FFF2-40B4-BE49-F238E27FC236}">
                <a16:creationId xmlns:a16="http://schemas.microsoft.com/office/drawing/2014/main" id="{5E157F1C-B8F6-432E-83FE-38AE72F9E61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4460" y="2314800"/>
            <a:ext cx="1800000" cy="1800000"/>
          </a:xfrm>
          <a:prstGeom prst="rect">
            <a:avLst/>
          </a:prstGeom>
        </p:spPr>
      </p:pic>
      <p:sp>
        <p:nvSpPr>
          <p:cNvPr id="24" name="Rectángulo 23">
            <a:extLst>
              <a:ext uri="{FF2B5EF4-FFF2-40B4-BE49-F238E27FC236}">
                <a16:creationId xmlns:a16="http://schemas.microsoft.com/office/drawing/2014/main" id="{964C005C-D8E8-4067-9189-54EC742D2339}"/>
              </a:ext>
            </a:extLst>
          </p:cNvPr>
          <p:cNvSpPr/>
          <p:nvPr/>
        </p:nvSpPr>
        <p:spPr>
          <a:xfrm>
            <a:off x="1527740" y="5791200"/>
            <a:ext cx="900070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bject 56"/>
          <p:cNvSpPr txBox="1">
            <a:spLocks noGrp="1"/>
          </p:cNvSpPr>
          <p:nvPr>
            <p:ph type="title"/>
          </p:nvPr>
        </p:nvSpPr>
        <p:spPr>
          <a:xfrm>
            <a:off x="3339932" y="449063"/>
            <a:ext cx="4308165" cy="607859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solidFill>
                  <a:srgbClr val="00B050"/>
                </a:solidFill>
                <a:latin typeface="Calibri" panose="020F0502020204030204" pitchFamily="34" charset="0"/>
                <a:ea typeface="Bariol Regular"/>
              </a:rPr>
              <a:t>CONTENEDOR VIDRIO</a:t>
            </a:r>
          </a:p>
        </p:txBody>
      </p:sp>
      <p:grpSp>
        <p:nvGrpSpPr>
          <p:cNvPr id="11" name="Grupo 10">
            <a:extLst>
              <a:ext uri="{FF2B5EF4-FFF2-40B4-BE49-F238E27FC236}">
                <a16:creationId xmlns:a16="http://schemas.microsoft.com/office/drawing/2014/main" id="{547C6D5D-5682-4986-9935-F239332C7471}"/>
              </a:ext>
            </a:extLst>
          </p:cNvPr>
          <p:cNvGrpSpPr/>
          <p:nvPr/>
        </p:nvGrpSpPr>
        <p:grpSpPr>
          <a:xfrm>
            <a:off x="1905000" y="304800"/>
            <a:ext cx="1219200" cy="1143000"/>
            <a:chOff x="7239000" y="609600"/>
            <a:chExt cx="1219200" cy="1143000"/>
          </a:xfrm>
        </p:grpSpPr>
        <p:pic>
          <p:nvPicPr>
            <p:cNvPr id="16389" name="Picture 10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91400" y="685800"/>
              <a:ext cx="946150" cy="9906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8" name="7 Elipse"/>
            <p:cNvSpPr/>
            <p:nvPr/>
          </p:nvSpPr>
          <p:spPr>
            <a:xfrm>
              <a:off x="7239000" y="609600"/>
              <a:ext cx="1219200" cy="1143000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es-ES"/>
            </a:p>
          </p:txBody>
        </p:sp>
      </p:grpSp>
      <p:pic>
        <p:nvPicPr>
          <p:cNvPr id="13" name="Imagen 12" descr="Imagen que contiene dibujo&#10;&#10;Descripción generada automáticamente">
            <a:extLst>
              <a:ext uri="{FF2B5EF4-FFF2-40B4-BE49-F238E27FC236}">
                <a16:creationId xmlns:a16="http://schemas.microsoft.com/office/drawing/2014/main" id="{083F0459-9833-4E47-8760-76A7F1530CB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36874" y="1969655"/>
            <a:ext cx="2916000" cy="2916000"/>
          </a:xfrm>
          <a:prstGeom prst="rect">
            <a:avLst/>
          </a:prstGeom>
        </p:spPr>
      </p:pic>
      <p:pic>
        <p:nvPicPr>
          <p:cNvPr id="15" name="Imagen 14" descr="Imagen que contiene lámpara, botella, cuchillo&#10;&#10;Descripción generada automáticamente">
            <a:extLst>
              <a:ext uri="{FF2B5EF4-FFF2-40B4-BE49-F238E27FC236}">
                <a16:creationId xmlns:a16="http://schemas.microsoft.com/office/drawing/2014/main" id="{47E37D4F-D3CE-4131-A968-89539849DAD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10200" y="1267655"/>
            <a:ext cx="2160000" cy="2160000"/>
          </a:xfrm>
          <a:prstGeom prst="rect">
            <a:avLst/>
          </a:prstGeom>
        </p:spPr>
      </p:pic>
      <p:pic>
        <p:nvPicPr>
          <p:cNvPr id="17" name="Imagen 16" descr="Imagen que contiene botella, taburete, tabla&#10;&#10;Descripción generada automáticamente">
            <a:extLst>
              <a:ext uri="{FF2B5EF4-FFF2-40B4-BE49-F238E27FC236}">
                <a16:creationId xmlns:a16="http://schemas.microsoft.com/office/drawing/2014/main" id="{2829605A-3B3A-476B-8F30-878251DE9F8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2069" y="1267655"/>
            <a:ext cx="2160000" cy="2160000"/>
          </a:xfrm>
          <a:prstGeom prst="rect">
            <a:avLst/>
          </a:prstGeom>
        </p:spPr>
      </p:pic>
      <p:pic>
        <p:nvPicPr>
          <p:cNvPr id="19" name="Imagen 18" descr="Imagen que contiene competencia de atletismo, deporte, vidrio, baloncesto&#10;&#10;Descripción generada automáticamente">
            <a:extLst>
              <a:ext uri="{FF2B5EF4-FFF2-40B4-BE49-F238E27FC236}">
                <a16:creationId xmlns:a16="http://schemas.microsoft.com/office/drawing/2014/main" id="{278609F1-0509-4151-AD4F-AA3BC42BFC6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59533" y="3581400"/>
            <a:ext cx="2160000" cy="2160000"/>
          </a:xfrm>
          <a:prstGeom prst="rect">
            <a:avLst/>
          </a:prstGeom>
        </p:spPr>
      </p:pic>
      <p:sp>
        <p:nvSpPr>
          <p:cNvPr id="20" name="Símbolo &quot;No permitido&quot; 19">
            <a:extLst>
              <a:ext uri="{FF2B5EF4-FFF2-40B4-BE49-F238E27FC236}">
                <a16:creationId xmlns:a16="http://schemas.microsoft.com/office/drawing/2014/main" id="{65C449B8-E43A-42EE-8D1C-33F78809305A}"/>
              </a:ext>
            </a:extLst>
          </p:cNvPr>
          <p:cNvSpPr/>
          <p:nvPr/>
        </p:nvSpPr>
        <p:spPr>
          <a:xfrm>
            <a:off x="6819569" y="3831056"/>
            <a:ext cx="1905000" cy="1806725"/>
          </a:xfrm>
          <a:prstGeom prst="noSmoking">
            <a:avLst>
              <a:gd name="adj" fmla="val 10023"/>
            </a:avLst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>
              <a:solidFill>
                <a:schemeClr val="tx1"/>
              </a:solidFill>
            </a:endParaRPr>
          </a:p>
        </p:txBody>
      </p:sp>
      <p:sp>
        <p:nvSpPr>
          <p:cNvPr id="23" name="Rectángulo 22">
            <a:extLst>
              <a:ext uri="{FF2B5EF4-FFF2-40B4-BE49-F238E27FC236}">
                <a16:creationId xmlns:a16="http://schemas.microsoft.com/office/drawing/2014/main" id="{80EE1763-F3E9-4FBD-9BFD-CBF2DABFA596}"/>
              </a:ext>
            </a:extLst>
          </p:cNvPr>
          <p:cNvSpPr/>
          <p:nvPr/>
        </p:nvSpPr>
        <p:spPr>
          <a:xfrm>
            <a:off x="1833439" y="5791200"/>
            <a:ext cx="8525122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Los símbolos pictográficos utilizados son propiedad del Gobierno de Aragón y han sido creados por Sergio Palao para ARASAAC (http://arasaac.org) que los distribuye bajo licencia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Creative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</a:t>
            </a:r>
            <a:r>
              <a:rPr lang="es-ES" sz="900" i="1" dirty="0" err="1">
                <a:solidFill>
                  <a:srgbClr val="000000"/>
                </a:solidFill>
                <a:latin typeface="Tahoma" panose="020B0604030504040204" pitchFamily="34" charset="0"/>
              </a:rPr>
              <a:t>Commons</a:t>
            </a:r>
            <a:r>
              <a:rPr lang="es-ES" sz="900" i="1" dirty="0">
                <a:solidFill>
                  <a:srgbClr val="000000"/>
                </a:solidFill>
                <a:latin typeface="Tahoma" panose="020B0604030504040204" pitchFamily="34" charset="0"/>
              </a:rPr>
              <a:t> (BY-NC-SA)</a:t>
            </a:r>
            <a:endParaRPr lang="es-ES" sz="9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86164" y="1431925"/>
            <a:ext cx="5019675" cy="3994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43" name="object 20"/>
          <p:cNvSpPr>
            <a:spLocks noGrp="1"/>
          </p:cNvSpPr>
          <p:nvPr>
            <p:ph type="title"/>
          </p:nvPr>
        </p:nvSpPr>
        <p:spPr>
          <a:xfrm>
            <a:off x="609600" y="609600"/>
            <a:ext cx="4162425" cy="1136650"/>
          </a:xfrm>
        </p:spPr>
        <p:txBody>
          <a:bodyPr vert="horz" wrap="square" lIns="0" tIns="6858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12700" algn="l" eaLnBrk="1" hangingPunct="1">
              <a:lnSpc>
                <a:spcPts val="4200"/>
              </a:lnSpc>
              <a:spcBef>
                <a:spcPts val="538"/>
              </a:spcBef>
            </a:pPr>
            <a:r>
              <a:rPr lang="es-ES" altLang="es-ES" dirty="0">
                <a:latin typeface="Calibri" panose="020F0502020204030204" pitchFamily="34" charset="0"/>
                <a:ea typeface="Bariol Regular"/>
              </a:rPr>
              <a:t>SEPARANDO LA  MATERIA ORGÁNICA</a:t>
            </a:r>
          </a:p>
        </p:txBody>
      </p:sp>
      <p:sp>
        <p:nvSpPr>
          <p:cNvPr id="10244" name="object 21"/>
          <p:cNvSpPr>
            <a:spLocks/>
          </p:cNvSpPr>
          <p:nvPr/>
        </p:nvSpPr>
        <p:spPr bwMode="auto">
          <a:xfrm>
            <a:off x="1524000" y="5422900"/>
            <a:ext cx="9144000" cy="0"/>
          </a:xfrm>
          <a:custGeom>
            <a:avLst/>
            <a:gdLst>
              <a:gd name="T0" fmla="*/ 0 w 9144000"/>
              <a:gd name="T1" fmla="*/ 9144000 w 9144000"/>
              <a:gd name="T2" fmla="*/ 0 60000 65536"/>
              <a:gd name="T3" fmla="*/ 0 60000 65536"/>
            </a:gdLst>
            <a:ahLst/>
            <a:cxnLst>
              <a:cxn ang="T2">
                <a:pos x="T0" y="0"/>
              </a:cxn>
              <a:cxn ang="T3">
                <a:pos x="T1" y="0"/>
              </a:cxn>
            </a:cxnLst>
            <a:rect l="0" t="0" r="r" b="b"/>
            <a:pathLst>
              <a:path w="9144000">
                <a:moveTo>
                  <a:pt x="0" y="0"/>
                </a:moveTo>
                <a:lnTo>
                  <a:pt x="9144000" y="0"/>
                </a:lnTo>
              </a:path>
            </a:pathLst>
          </a:custGeom>
          <a:noFill/>
          <a:ln w="50800">
            <a:solidFill>
              <a:srgbClr val="231F2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lIns="0" tIns="0" rIns="0" bIns="0"/>
          <a:lstStyle/>
          <a:p>
            <a:endParaRPr lang="es-ES"/>
          </a:p>
        </p:txBody>
      </p:sp>
    </p:spTree>
    <p:extLst>
      <p:ext uri="{BB962C8B-B14F-4D97-AF65-F5344CB8AC3E}">
        <p14:creationId xmlns:p14="http://schemas.microsoft.com/office/powerpoint/2010/main" val="302012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A538C8CF1916A40BDBE79A69D6D31D7" ma:contentTypeVersion="18" ma:contentTypeDescription="Create a new document." ma:contentTypeScope="" ma:versionID="0e0e459c2367cd8c0c914424864a61bc">
  <xsd:schema xmlns:xsd="http://www.w3.org/2001/XMLSchema" xmlns:xs="http://www.w3.org/2001/XMLSchema" xmlns:p="http://schemas.microsoft.com/office/2006/metadata/properties" xmlns:ns2="71e00d72-773c-4c25-8fe4-ac0731f9a889" xmlns:ns3="7af5b747-1f26-48b9-bdcc-699e7e9ad29e" targetNamespace="http://schemas.microsoft.com/office/2006/metadata/properties" ma:root="true" ma:fieldsID="2ab8e4e563b0e72e742a628b84b4c156" ns2:_="" ns3:_="">
    <xsd:import namespace="71e00d72-773c-4c25-8fe4-ac0731f9a889"/>
    <xsd:import namespace="7af5b747-1f26-48b9-bdcc-699e7e9ad29e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2:_dlc_DocId" minOccurs="0"/>
                <xsd:element ref="ns2:_dlc_DocIdUrl" minOccurs="0"/>
                <xsd:element ref="ns2:_dlc_DocIdPersistId" minOccurs="0"/>
                <xsd:element ref="ns3:MediaServiceMetadata" minOccurs="0"/>
                <xsd:element ref="ns3:MediaServiceFastMetadata" minOccurs="0"/>
                <xsd:element ref="ns3:MediaServiceAutoTags" minOccurs="0"/>
                <xsd:element ref="ns3:MediaServiceOCR" minOccurs="0"/>
                <xsd:element ref="ns3:MediaServiceGenerationTime" minOccurs="0"/>
                <xsd:element ref="ns3:MediaServiceEventHashCode" minOccurs="0"/>
                <xsd:element ref="ns3:MediaServiceDateTaken" minOccurs="0"/>
                <xsd:element ref="ns3:MediaServiceAutoKeyPoints" minOccurs="0"/>
                <xsd:element ref="ns3:MediaServiceKeyPoints" minOccurs="0"/>
                <xsd:element ref="ns3:MediaServiceLocation" minOccurs="0"/>
                <xsd:element ref="ns3:MediaLengthInSeconds" minOccurs="0"/>
                <xsd:element ref="ns3:lcf76f155ced4ddcb4097134ff3c332f" minOccurs="0"/>
                <xsd:element ref="ns2:TaxCatchAll" minOccurs="0"/>
                <xsd:element ref="ns3:MediaServiceObjectDetectorVersions" minOccurs="0"/>
                <xsd:element ref="ns3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1e00d72-773c-4c25-8fe4-ac0731f9a889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_dlc_DocId" ma:index="10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1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2" nillable="true" ma:displayName="Persist ID" ma:description="Keep ID on add." ma:hidden="true" ma:internalName="_dlc_DocIdPersistId" ma:readOnly="true">
      <xsd:simpleType>
        <xsd:restriction base="dms:Boolean"/>
      </xsd:simpleType>
    </xsd:element>
    <xsd:element name="TaxCatchAll" ma:index="26" nillable="true" ma:displayName="Taxonomy Catch All Column" ma:hidden="true" ma:list="{994a6e33-d837-4102-8393-5c10f5fa248e}" ma:internalName="TaxCatchAll" ma:showField="CatchAllData" ma:web="71e00d72-773c-4c25-8fe4-ac0731f9a889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f5b747-1f26-48b9-bdcc-699e7e9ad29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3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4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5" nillable="true" ma:displayName="Tags" ma:internalName="MediaServiceAutoTags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9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KeyPoints" ma:index="2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2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Location" ma:index="22" nillable="true" ma:displayName="Location" ma:internalName="MediaServiceLocation" ma:readOnly="true">
      <xsd:simpleType>
        <xsd:restriction base="dms:Text"/>
      </xsd:simpleType>
    </xsd:element>
    <xsd:element name="MediaLengthInSeconds" ma:index="23" nillable="true" ma:displayName="Length (seconds)" ma:internalName="MediaLengthInSeconds" ma:readOnly="true">
      <xsd:simpleType>
        <xsd:restriction base="dms:Unknown"/>
      </xsd:simpleType>
    </xsd:element>
    <xsd:element name="lcf76f155ced4ddcb4097134ff3c332f" ma:index="25" nillable="true" ma:taxonomy="true" ma:internalName="lcf76f155ced4ddcb4097134ff3c332f" ma:taxonomyFieldName="MediaServiceImageTags" ma:displayName="Image Tags" ma:readOnly="false" ma:fieldId="{5cf76f15-5ced-4ddc-b409-7134ff3c332f}" ma:taxonomyMulti="true" ma:sspId="b7d5c9cd-1d9d-4498-a792-f3e3b2446e27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bjectDetectorVersions" ma:index="27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earchProperties" ma:index="28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71e00d72-773c-4c25-8fe4-ac0731f9a889" xsi:nil="true"/>
    <lcf76f155ced4ddcb4097134ff3c332f xmlns="7af5b747-1f26-48b9-bdcc-699e7e9ad29e">
      <Terms xmlns="http://schemas.microsoft.com/office/infopath/2007/PartnerControls"/>
    </lcf76f155ced4ddcb4097134ff3c332f>
    <_dlc_DocId xmlns="71e00d72-773c-4c25-8fe4-ac0731f9a889">A54ZXKZ7JTAV-507352133-8908</_dlc_DocId>
    <_dlc_DocIdUrl xmlns="71e00d72-773c-4c25-8fe4-ac0731f9a889">
      <Url>https://anthesisllc.sharepoint.com/teams/External_-_Acierta_con_la_orgnica_IV_365/_layouts/15/DocIdRedir.aspx?ID=A54ZXKZ7JTAV-507352133-8908</Url>
      <Description>A54ZXKZ7JTAV-507352133-8908</Description>
    </_dlc_DocIdUrl>
    <SharedWithUsers xmlns="71e00d72-773c-4c25-8fe4-ac0731f9a889">
      <UserInfo>
        <DisplayName/>
        <AccountId xsi:nil="true"/>
        <AccountType/>
      </UserInfo>
    </SharedWithUsers>
    <MediaLengthInSeconds xmlns="7af5b747-1f26-48b9-bdcc-699e7e9ad29e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Version=16.0.0.0,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Version=16.0.0.0,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4D04EADD-1F44-4279-91DF-96264405BDB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71e00d72-773c-4c25-8fe4-ac0731f9a889"/>
    <ds:schemaRef ds:uri="7af5b747-1f26-48b9-bdcc-699e7e9ad29e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AF2038F1-DA2C-4164-AF03-AAD17B24BF71}">
  <ds:schemaRefs>
    <ds:schemaRef ds:uri="http://schemas.microsoft.com/office/2006/metadata/properties"/>
    <ds:schemaRef ds:uri="http://schemas.microsoft.com/office/infopath/2007/PartnerControls"/>
    <ds:schemaRef ds:uri="71e00d72-773c-4c25-8fe4-ac0731f9a889"/>
    <ds:schemaRef ds:uri="7af5b747-1f26-48b9-bdcc-699e7e9ad29e"/>
  </ds:schemaRefs>
</ds:datastoreItem>
</file>

<file path=customXml/itemProps3.xml><?xml version="1.0" encoding="utf-8"?>
<ds:datastoreItem xmlns:ds="http://schemas.openxmlformats.org/officeDocument/2006/customXml" ds:itemID="{1BFA9886-6E2F-4B30-9D68-D852C8F50010}">
  <ds:schemaRefs>
    <ds:schemaRef ds:uri="http://schemas.microsoft.com/sharepoint/v3/contenttype/forms"/>
  </ds:schemaRefs>
</ds:datastoreItem>
</file>

<file path=customXml/itemProps4.xml><?xml version="1.0" encoding="utf-8"?>
<ds:datastoreItem xmlns:ds="http://schemas.openxmlformats.org/officeDocument/2006/customXml" ds:itemID="{19904F89-B5D0-42BA-99CE-AA5799DFFEA0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1541</TotalTime>
  <Words>420</Words>
  <Application>Microsoft Office PowerPoint</Application>
  <PresentationFormat>Panorámica</PresentationFormat>
  <Paragraphs>48</Paragraphs>
  <Slides>16</Slides>
  <Notes>5</Notes>
  <HiddenSlides>0</HiddenSlides>
  <MMClips>0</MMClips>
  <ScaleCrop>false</ScaleCrop>
  <HeadingPairs>
    <vt:vector size="6" baseType="variant">
      <vt:variant>
        <vt:lpstr>Fuentes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16</vt:i4>
      </vt:variant>
    </vt:vector>
  </HeadingPairs>
  <TitlesOfParts>
    <vt:vector size="26" baseType="lpstr">
      <vt:lpstr>Gill Sans MT Pro Medium</vt:lpstr>
      <vt:lpstr>Trebuchet MS</vt:lpstr>
      <vt:lpstr>Wingdings 3</vt:lpstr>
      <vt:lpstr>Calibri</vt:lpstr>
      <vt:lpstr>Tahoma</vt:lpstr>
      <vt:lpstr>Bookman Old Style</vt:lpstr>
      <vt:lpstr>Arial</vt:lpstr>
      <vt:lpstr>Bariol Regular</vt:lpstr>
      <vt:lpstr>Bariol Bold</vt:lpstr>
      <vt:lpstr>Office Theme</vt:lpstr>
      <vt:lpstr>Presentación de PowerPoint</vt:lpstr>
      <vt:lpstr>Presentación de PowerPoint</vt:lpstr>
      <vt:lpstr>LAS 3 R´S</vt:lpstr>
      <vt:lpstr>SEPARANDO RESIDUOS</vt:lpstr>
      <vt:lpstr>¿ DÓNDE SE TIRA…?</vt:lpstr>
      <vt:lpstr>CONTENEDOR PAPEL Y CARTÓN</vt:lpstr>
      <vt:lpstr>CONTENEDOR ENVASES</vt:lpstr>
      <vt:lpstr>CONTENEDOR VIDRIO</vt:lpstr>
      <vt:lpstr>SEPARANDO LA  MATERIA ORGÁNICA</vt:lpstr>
      <vt:lpstr>CONTENEDOR TAPA MARRÓN</vt:lpstr>
      <vt:lpstr>CONTENEDOR TAPA MARRÓN</vt:lpstr>
      <vt:lpstr>CONTENEDOR TAPA MARRÓN</vt:lpstr>
      <vt:lpstr>CONTENEDOR TAPA NARANJA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ACLO_primer_II_PPT</dc:title>
  <dc:creator>Helena Astorga Cuervo</dc:creator>
  <cp:lastModifiedBy>Zamorano Herrero, Laura</cp:lastModifiedBy>
  <cp:revision>160</cp:revision>
  <cp:lastPrinted>2018-12-13T10:15:36Z</cp:lastPrinted>
  <dcterms:created xsi:type="dcterms:W3CDTF">2018-02-05T14:41:41Z</dcterms:created>
  <dcterms:modified xsi:type="dcterms:W3CDTF">2025-11-13T15:22:42Z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2018-02-05T00:00:00Z</vt:filetime>
  </property>
  <property fmtid="{D5CDD505-2E9C-101B-9397-08002B2CF9AE}" pid="3" name="Creator">
    <vt:lpwstr>Adobe Illustrator CC 2017 (Windows)</vt:lpwstr>
  </property>
  <property fmtid="{D5CDD505-2E9C-101B-9397-08002B2CF9AE}" pid="4" name="LastSaved">
    <vt:filetime>2018-02-05T00:00:00Z</vt:filetime>
  </property>
  <property fmtid="{D5CDD505-2E9C-101B-9397-08002B2CF9AE}" pid="5" name="ContentTypeId">
    <vt:lpwstr>0x0101005A538C8CF1916A40BDBE79A69D6D31D7</vt:lpwstr>
  </property>
  <property fmtid="{D5CDD505-2E9C-101B-9397-08002B2CF9AE}" pid="6" name="_dlc_DocIdItemGuid">
    <vt:lpwstr>1bb00daa-6280-4ade-aa1f-c0426f2810b7</vt:lpwstr>
  </property>
  <property fmtid="{D5CDD505-2E9C-101B-9397-08002B2CF9AE}" pid="7" name="Order">
    <vt:r8>3666000</vt:r8>
  </property>
  <property fmtid="{D5CDD505-2E9C-101B-9397-08002B2CF9AE}" pid="8" name="xd_Signature">
    <vt:bool>false</vt:bool>
  </property>
  <property fmtid="{D5CDD505-2E9C-101B-9397-08002B2CF9AE}" pid="9" name="xd_ProgID">
    <vt:lpwstr/>
  </property>
  <property fmtid="{D5CDD505-2E9C-101B-9397-08002B2CF9AE}" pid="10" name="_SourceUrl">
    <vt:lpwstr/>
  </property>
  <property fmtid="{D5CDD505-2E9C-101B-9397-08002B2CF9AE}" pid="11" name="_SharedFileIndex">
    <vt:lpwstr/>
  </property>
  <property fmtid="{D5CDD505-2E9C-101B-9397-08002B2CF9AE}" pid="12" name="ComplianceAssetId">
    <vt:lpwstr/>
  </property>
  <property fmtid="{D5CDD505-2E9C-101B-9397-08002B2CF9AE}" pid="13" name="TemplateUrl">
    <vt:lpwstr/>
  </property>
  <property fmtid="{D5CDD505-2E9C-101B-9397-08002B2CF9AE}" pid="14" name="_ExtendedDescription">
    <vt:lpwstr/>
  </property>
  <property fmtid="{D5CDD505-2E9C-101B-9397-08002B2CF9AE}" pid="15" name="TriggerFlowInfo">
    <vt:lpwstr/>
  </property>
  <property fmtid="{D5CDD505-2E9C-101B-9397-08002B2CF9AE}" pid="16" name="MediaServiceImageTags">
    <vt:lpwstr/>
  </property>
</Properties>
</file>