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451" r:id="rId6"/>
    <p:sldId id="318" r:id="rId7"/>
    <p:sldId id="323" r:id="rId8"/>
    <p:sldId id="327" r:id="rId9"/>
    <p:sldId id="319" r:id="rId10"/>
    <p:sldId id="315" r:id="rId11"/>
    <p:sldId id="312" r:id="rId12"/>
    <p:sldId id="314" r:id="rId13"/>
    <p:sldId id="326" r:id="rId14"/>
    <p:sldId id="329" r:id="rId15"/>
    <p:sldId id="328" r:id="rId16"/>
    <p:sldId id="330" r:id="rId17"/>
    <p:sldId id="469" r:id="rId18"/>
    <p:sldId id="491" r:id="rId19"/>
    <p:sldId id="492" r:id="rId20"/>
  </p:sldIdLst>
  <p:sldSz cx="12192000" cy="6858000"/>
  <p:notesSz cx="9926638" cy="6797675"/>
  <p:embeddedFontLs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A75A29"/>
    <a:srgbClr val="FFFF00"/>
    <a:srgbClr val="37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B5DD1-B427-4D63-8BE9-C1C86294A181}" v="3" dt="2022-11-16T13:46:46.2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72"/>
      </p:cViewPr>
      <p:guideLst>
        <p:guide orient="horz" pos="288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B87CDC-D3E1-4280-A7FA-8788A530C721}" type="datetimeFigureOut">
              <a:rPr lang="es-ES"/>
              <a:pPr>
                <a:defRPr/>
              </a:pPr>
              <a:t>13/11/2025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3EDEF2-D7F4-4E37-A943-5422E99461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34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C2FAE5-9D93-4AF6-BD3B-85A997AE47FF}" type="datetimeFigureOut">
              <a:rPr lang="es-ES"/>
              <a:pPr>
                <a:defRPr/>
              </a:pPr>
              <a:t>13/11/2025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141138-8F29-41F9-8561-478F3B1D4B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167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problema de los residuos ha ido incrementándose en Volumen y en Peligrosidad</a:t>
            </a:r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B88962-D23F-4454-BFBB-FF469859C60D}" type="slidenum">
              <a:rPr lang="es-ES" altLang="es-ES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5932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retorno de vidrio tendría un mantenimiento menos económico y un proceso mas costoso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634510-CD00-4239-9AEA-C491B793568A}" type="slidenum">
              <a:rPr lang="es-ES" altLang="es-ES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104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retorno de vidrio tendría un mantenimiento menos económico y un proceso mas costoso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634510-CD00-4239-9AEA-C491B793568A}" type="slidenum">
              <a:rPr lang="es-ES" altLang="es-ES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747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retorno de vidrio tendría un mantenimiento menos económico y un proceso mas costoso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634510-CD00-4239-9AEA-C491B793568A}" type="slidenum">
              <a:rPr lang="es-ES" altLang="es-ES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882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DB1076-4ABD-4F59-8EE4-67AAFF933F72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3DD8B9-9436-4249-AD2D-58748A6C19A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05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167" y="1751014"/>
            <a:ext cx="2497667" cy="584775"/>
          </a:xfrm>
        </p:spPr>
        <p:txBody>
          <a:bodyPr/>
          <a:lstStyle>
            <a:lvl1pPr>
              <a:defRPr sz="3800" b="0" i="0">
                <a:solidFill>
                  <a:srgbClr val="231F20"/>
                </a:solidFill>
                <a:latin typeface="Bariol Regular"/>
                <a:cs typeface="Bariol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6BB7A7-CEE3-48A3-8487-6295C244E3EB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6122EA-D036-4FC8-B90E-E89AD592356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45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167" y="1751014"/>
            <a:ext cx="2497667" cy="584775"/>
          </a:xfrm>
        </p:spPr>
        <p:txBody>
          <a:bodyPr/>
          <a:lstStyle>
            <a:lvl1pPr>
              <a:defRPr sz="3800" b="0" i="0">
                <a:solidFill>
                  <a:srgbClr val="231F20"/>
                </a:solidFill>
                <a:latin typeface="Bariol Regular"/>
                <a:cs typeface="Bariol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1DC04-71A3-4226-92D6-0688F5C346D1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F1016-0E24-4B0E-A857-9926AC9655A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1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167" y="1751014"/>
            <a:ext cx="2497667" cy="584775"/>
          </a:xfrm>
        </p:spPr>
        <p:txBody>
          <a:bodyPr/>
          <a:lstStyle>
            <a:lvl1pPr>
              <a:defRPr sz="3800" b="0" i="0">
                <a:solidFill>
                  <a:srgbClr val="231F20"/>
                </a:solidFill>
                <a:latin typeface="Bariol Regular"/>
                <a:cs typeface="Bariol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5A5E2D-A31B-4DB4-AE3B-991A973A5338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433D4C-88BF-4B9D-925F-61CDF92433F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0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EA26E-34A6-479A-B291-61D5B4BDC008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E5D3A6-BE51-4D6B-9A1D-FC126DF41C2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05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re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F2280-F7A9-E645-AD01-26E92621B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28254" y="6387850"/>
            <a:ext cx="663745" cy="239011"/>
          </a:xfrm>
          <a:prstGeom prst="rect">
            <a:avLst/>
          </a:prstGeom>
        </p:spPr>
        <p:txBody>
          <a:bodyPr lIns="91440" rIns="228600"/>
          <a:lstStyle/>
          <a:p>
            <a:fld id="{A9BBEDD5-FBD8-2949-A11A-6547BE2839E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148724-C95A-409C-9DBE-0491D4589DB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3561" y="1788160"/>
            <a:ext cx="10976063" cy="413681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920"/>
              </a:spcBef>
              <a:buNone/>
              <a:defRPr sz="2133">
                <a:solidFill>
                  <a:schemeClr val="bg2">
                    <a:lumMod val="10000"/>
                  </a:schemeClr>
                </a:solidFill>
              </a:defRPr>
            </a:lvl1pPr>
            <a:lvl2pPr marL="245542" indent="-245542">
              <a:lnSpc>
                <a:spcPct val="100000"/>
              </a:lnSpc>
              <a:spcBef>
                <a:spcPts val="1280"/>
              </a:spcBef>
              <a:defRPr sz="1920">
                <a:solidFill>
                  <a:schemeClr val="bg2">
                    <a:lumMod val="10000"/>
                  </a:schemeClr>
                </a:solidFill>
              </a:defRPr>
            </a:lvl2pPr>
            <a:lvl3pPr marL="494469" indent="-248928">
              <a:lnSpc>
                <a:spcPct val="100000"/>
              </a:lnSpc>
              <a:spcBef>
                <a:spcPts val="640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707">
                <a:solidFill>
                  <a:schemeClr val="bg2">
                    <a:lumMod val="10000"/>
                  </a:schemeClr>
                </a:solidFill>
              </a:defRPr>
            </a:lvl3pPr>
            <a:lvl4pPr marL="728156" indent="-235381">
              <a:lnSpc>
                <a:spcPct val="100000"/>
              </a:lnSpc>
              <a:spcBef>
                <a:spcPts val="427"/>
              </a:spcBef>
              <a:defRPr sz="1493">
                <a:solidFill>
                  <a:schemeClr val="bg2">
                    <a:lumMod val="10000"/>
                  </a:schemeClr>
                </a:solidFill>
              </a:defRPr>
            </a:lvl4pPr>
            <a:lvl5pPr marL="975390" indent="-245768">
              <a:lnSpc>
                <a:spcPct val="100000"/>
              </a:lnSpc>
              <a:spcBef>
                <a:spcPts val="320"/>
              </a:spcBef>
              <a:buFont typeface="Trebuchet MS" panose="020B0603020202020204" pitchFamily="34" charset="0"/>
              <a:buChar char="−"/>
              <a:defRPr sz="1280">
                <a:solidFill>
                  <a:schemeClr val="bg2">
                    <a:lumMod val="10000"/>
                  </a:schemeClr>
                </a:solidFill>
              </a:defRPr>
            </a:lvl5pPr>
            <a:lvl6pPr marL="1163556" indent="-188166">
              <a:lnSpc>
                <a:spcPct val="100000"/>
              </a:lnSpc>
              <a:spcBef>
                <a:spcPts val="213"/>
              </a:spcBef>
              <a:defRPr sz="1173">
                <a:solidFill>
                  <a:schemeClr val="bg2">
                    <a:lumMod val="10000"/>
                  </a:schemeClr>
                </a:solidFill>
              </a:defRPr>
            </a:lvl6pPr>
            <a:lvl7pPr marL="1340202" indent="-172805">
              <a:lnSpc>
                <a:spcPct val="100000"/>
              </a:lnSpc>
              <a:spcBef>
                <a:spcPts val="107"/>
              </a:spcBef>
              <a:buFont typeface="Trebuchet MS" panose="020B0603020202020204" pitchFamily="34" charset="0"/>
              <a:buChar char="−"/>
              <a:defRPr sz="1120">
                <a:solidFill>
                  <a:schemeClr val="bg2">
                    <a:lumMod val="10000"/>
                  </a:schemeClr>
                </a:solidFill>
              </a:defRPr>
            </a:lvl7pPr>
            <a:lvl8pPr marL="364079" indent="-364079">
              <a:lnSpc>
                <a:spcPct val="100000"/>
              </a:lnSpc>
              <a:spcBef>
                <a:spcPts val="2560"/>
              </a:spcBef>
              <a:buClr>
                <a:schemeClr val="accent1"/>
              </a:buClr>
              <a:buSzPct val="100000"/>
              <a:buFont typeface="Wingdings 3" panose="05040102010807070707" pitchFamily="18" charset="2"/>
              <a:buChar char="u"/>
              <a:defRPr sz="1920" b="1">
                <a:solidFill>
                  <a:schemeClr val="bg2">
                    <a:lumMod val="10000"/>
                  </a:schemeClr>
                </a:solidFill>
              </a:defRPr>
            </a:lvl8pPr>
            <a:lvl9pPr marL="611313" indent="-247234">
              <a:lnSpc>
                <a:spcPct val="100000"/>
              </a:lnSpc>
              <a:spcBef>
                <a:spcPts val="640"/>
              </a:spcBef>
              <a:buFont typeface="Trebuchet MS" panose="020B0603020202020204" pitchFamily="34" charset="0"/>
              <a:buChar char="−"/>
              <a:defRPr sz="1707">
                <a:solidFill>
                  <a:schemeClr val="bg2">
                    <a:lumMod val="10000"/>
                  </a:schemeClr>
                </a:solidFill>
              </a:defRPr>
            </a:lvl9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1"/>
            <a:r>
              <a:rPr lang="en-US"/>
              <a:t>Primer </a:t>
            </a:r>
            <a:r>
              <a:rPr lang="en-US" err="1"/>
              <a:t>nivel</a:t>
            </a:r>
            <a:endParaRPr lang="en-US"/>
          </a:p>
          <a:p>
            <a:pPr lvl="2"/>
            <a:r>
              <a:rPr lang="en-US"/>
              <a:t>Segundo </a:t>
            </a:r>
            <a:r>
              <a:rPr lang="en-US" err="1"/>
              <a:t>nivel</a:t>
            </a:r>
            <a:endParaRPr lang="en-US"/>
          </a:p>
          <a:p>
            <a:pPr lvl="3"/>
            <a:r>
              <a:rPr lang="en-US" err="1"/>
              <a:t>Tercer</a:t>
            </a:r>
            <a:r>
              <a:rPr lang="en-US"/>
              <a:t> </a:t>
            </a:r>
            <a:r>
              <a:rPr lang="en-US" err="1"/>
              <a:t>nivel</a:t>
            </a:r>
            <a:endParaRPr lang="en-US"/>
          </a:p>
          <a:p>
            <a:pPr lvl="4"/>
            <a:r>
              <a:rPr lang="en-US"/>
              <a:t>Cuarto </a:t>
            </a:r>
            <a:r>
              <a:rPr lang="en-US" err="1"/>
              <a:t>nivel</a:t>
            </a:r>
            <a:endParaRPr lang="en-US"/>
          </a:p>
          <a:p>
            <a:pPr lvl="5"/>
            <a:r>
              <a:rPr lang="en-US"/>
              <a:t>Quinto </a:t>
            </a:r>
            <a:r>
              <a:rPr lang="en-US" err="1"/>
              <a:t>nivel</a:t>
            </a:r>
            <a:endParaRPr lang="en-US"/>
          </a:p>
          <a:p>
            <a:pPr lvl="6"/>
            <a:r>
              <a:rPr lang="en-GB"/>
              <a:t>Sexto </a:t>
            </a:r>
            <a:r>
              <a:rPr lang="en-GB" err="1"/>
              <a:t>nivel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8FC898-AEC6-4EAF-B9EE-94CE7563C4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399" y="598898"/>
            <a:ext cx="5167876" cy="426720"/>
          </a:xfrm>
          <a:prstGeom prst="rect">
            <a:avLst/>
          </a:prstGeom>
        </p:spPr>
        <p:txBody>
          <a:bodyPr lIns="0" rIns="0"/>
          <a:lstStyle>
            <a:lvl1pPr marL="11854" indent="0" algn="l">
              <a:buFontTx/>
              <a:buNone/>
              <a:tabLst/>
              <a:defRPr lang="en-GB" sz="2773" cap="all" baseline="0" dirty="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 err="1"/>
              <a:t>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5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e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498B18-7330-314F-B03C-FB71C0DA38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94" y="1784909"/>
            <a:ext cx="5304199" cy="414006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280"/>
              </a:spcBef>
              <a:buFontTx/>
              <a:buNone/>
              <a:defRPr sz="1280"/>
            </a:lvl1pPr>
            <a:lvl2pPr marL="0" indent="0">
              <a:lnSpc>
                <a:spcPct val="100000"/>
              </a:lnSpc>
              <a:spcBef>
                <a:spcPts val="2560"/>
              </a:spcBef>
              <a:buFontTx/>
              <a:buNone/>
              <a:defRPr sz="1280" b="1" baseline="0">
                <a:solidFill>
                  <a:schemeClr val="accent1"/>
                </a:solidFill>
              </a:defRPr>
            </a:lvl2pPr>
            <a:lvl3pPr marL="245768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80"/>
            </a:lvl3pPr>
            <a:lvl4pPr marL="487695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173"/>
            </a:lvl4pPr>
            <a:lvl5pPr marL="672021" indent="-182871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20"/>
            </a:lvl5pPr>
            <a:lvl6pPr marL="0" indent="0">
              <a:lnSpc>
                <a:spcPct val="100000"/>
              </a:lnSpc>
              <a:spcBef>
                <a:spcPts val="1280"/>
              </a:spcBef>
              <a:buNone/>
              <a:defRPr sz="1280" i="1">
                <a:latin typeface="Bookman Old Style" panose="02050604050505020204" pitchFamily="18" charset="0"/>
              </a:defRPr>
            </a:lvl6pPr>
          </a:lstStyle>
          <a:p>
            <a:pPr lvl="0"/>
            <a:r>
              <a:rPr lang="en-GB" err="1"/>
              <a:t>Texto</a:t>
            </a:r>
            <a:endParaRPr lang="en-GB"/>
          </a:p>
          <a:p>
            <a:pPr lvl="1"/>
            <a:r>
              <a:rPr lang="en-GB"/>
              <a:t>Segundo </a:t>
            </a:r>
            <a:r>
              <a:rPr lang="en-GB" err="1"/>
              <a:t>nivel</a:t>
            </a:r>
            <a:endParaRPr lang="en-GB"/>
          </a:p>
          <a:p>
            <a:pPr lvl="2"/>
            <a:r>
              <a:rPr lang="en-GB"/>
              <a:t>Tercer </a:t>
            </a:r>
            <a:r>
              <a:rPr lang="en-GB" err="1"/>
              <a:t>nivel</a:t>
            </a:r>
            <a:endParaRPr lang="en-GB"/>
          </a:p>
          <a:p>
            <a:pPr lvl="3"/>
            <a:r>
              <a:rPr lang="en-GB"/>
              <a:t>Cuarto </a:t>
            </a:r>
            <a:r>
              <a:rPr lang="en-GB" err="1"/>
              <a:t>nivel</a:t>
            </a:r>
            <a:endParaRPr lang="en-GB"/>
          </a:p>
          <a:p>
            <a:pPr lvl="4"/>
            <a:r>
              <a:rPr lang="en-GB"/>
              <a:t>Quinto </a:t>
            </a:r>
            <a:r>
              <a:rPr lang="en-GB" err="1"/>
              <a:t>nivel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C561352-432F-4D08-92F4-309F9D1EA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1784910"/>
            <a:ext cx="5304199" cy="414006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280"/>
              </a:spcBef>
              <a:buFontTx/>
              <a:buNone/>
              <a:defRPr sz="1280"/>
            </a:lvl1pPr>
            <a:lvl2pPr marL="0" indent="0">
              <a:lnSpc>
                <a:spcPct val="100000"/>
              </a:lnSpc>
              <a:spcBef>
                <a:spcPts val="2560"/>
              </a:spcBef>
              <a:buFontTx/>
              <a:buNone/>
              <a:defRPr sz="1280" b="1" baseline="0">
                <a:solidFill>
                  <a:schemeClr val="accent1"/>
                </a:solidFill>
              </a:defRPr>
            </a:lvl2pPr>
            <a:lvl3pPr marL="245768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80"/>
            </a:lvl3pPr>
            <a:lvl4pPr marL="487695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173"/>
            </a:lvl4pPr>
            <a:lvl5pPr marL="672021" indent="-182871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20"/>
            </a:lvl5pPr>
            <a:lvl6pPr marL="0" indent="0">
              <a:lnSpc>
                <a:spcPct val="100000"/>
              </a:lnSpc>
              <a:spcBef>
                <a:spcPts val="1280"/>
              </a:spcBef>
              <a:buNone/>
              <a:defRPr sz="1280" i="1">
                <a:latin typeface="Bookman Old Style" panose="02050604050505020204" pitchFamily="18" charset="0"/>
              </a:defRPr>
            </a:lvl6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1"/>
            <a:r>
              <a:rPr lang="en-GB"/>
              <a:t>Segundo </a:t>
            </a:r>
            <a:r>
              <a:rPr lang="en-GB" err="1"/>
              <a:t>nivel</a:t>
            </a:r>
            <a:endParaRPr lang="en-GB"/>
          </a:p>
          <a:p>
            <a:pPr lvl="2"/>
            <a:r>
              <a:rPr lang="en-GB"/>
              <a:t>Tercer </a:t>
            </a:r>
            <a:r>
              <a:rPr lang="en-GB" err="1"/>
              <a:t>nivel</a:t>
            </a:r>
            <a:endParaRPr lang="en-GB"/>
          </a:p>
          <a:p>
            <a:pPr lvl="3"/>
            <a:r>
              <a:rPr lang="en-GB"/>
              <a:t>Cuarto </a:t>
            </a:r>
            <a:r>
              <a:rPr lang="en-GB" err="1"/>
              <a:t>nivel</a:t>
            </a:r>
            <a:endParaRPr lang="en-GB"/>
          </a:p>
          <a:p>
            <a:pPr lvl="4"/>
            <a:r>
              <a:rPr lang="en-GB"/>
              <a:t>Quinto </a:t>
            </a:r>
            <a:r>
              <a:rPr lang="en-GB" err="1"/>
              <a:t>nivel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5A4C86-611B-4F9A-8E96-88840D048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399" y="598898"/>
            <a:ext cx="5167876" cy="426720"/>
          </a:xfrm>
          <a:prstGeom prst="rect">
            <a:avLst/>
          </a:prstGeom>
        </p:spPr>
        <p:txBody>
          <a:bodyPr lIns="0" rIns="0"/>
          <a:lstStyle>
            <a:lvl1pPr marL="11854" indent="0" algn="l">
              <a:buFontTx/>
              <a:buNone/>
              <a:tabLst/>
              <a:defRPr lang="en-GB" sz="2773" cap="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 err="1"/>
              <a:t>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3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C2E43D6-435B-064B-80A6-FADE5B396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88" y="2001467"/>
            <a:ext cx="3362490" cy="91935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987" cap="all" baseline="0">
                <a:solidFill>
                  <a:schemeClr val="bg2">
                    <a:lumMod val="10000"/>
                  </a:schemeClr>
                </a:solidFill>
                <a:latin typeface="Bariol Bold" panose="02000506040000020003" pitchFamily="50" charset="0"/>
              </a:defRPr>
            </a:lvl1pPr>
          </a:lstStyle>
          <a:p>
            <a:pPr lvl="0"/>
            <a:r>
              <a:rPr lang="en-GB" err="1"/>
              <a:t>Título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67988C1-5FFC-F740-B398-D06C0F2834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0614" y="2900122"/>
            <a:ext cx="8131387" cy="27699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[picture]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6F373EE-8CAC-CE42-AAAF-DA425AFA0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689" y="3783922"/>
            <a:ext cx="3219396" cy="2297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93" b="1"/>
            </a:lvl1pPr>
            <a:lvl2pPr marL="457176" indent="0">
              <a:buNone/>
              <a:defRPr sz="1493" b="1"/>
            </a:lvl2pPr>
            <a:lvl3pPr marL="914352" indent="0">
              <a:buNone/>
              <a:defRPr sz="1493" b="1"/>
            </a:lvl3pPr>
            <a:lvl4pPr marL="1371528" indent="0">
              <a:buNone/>
              <a:defRPr sz="1493" b="1"/>
            </a:lvl4pPr>
            <a:lvl5pPr marL="1828705" indent="0">
              <a:buNone/>
              <a:defRPr sz="1493" b="1"/>
            </a:lvl5pPr>
          </a:lstStyle>
          <a:p>
            <a:pPr lvl="0"/>
            <a:r>
              <a:rPr lang="en-GB" err="1"/>
              <a:t>Subtítulo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56D5225-7340-DA4B-B7DC-2DF06F656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689" y="4879950"/>
            <a:ext cx="3219396" cy="1642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67" b="1">
                <a:solidFill>
                  <a:schemeClr val="tx2"/>
                </a:solidFill>
              </a:defRPr>
            </a:lvl1pPr>
            <a:lvl2pPr marL="457176" indent="0">
              <a:buNone/>
              <a:defRPr sz="1493" b="1"/>
            </a:lvl2pPr>
            <a:lvl3pPr marL="914352" indent="0">
              <a:buNone/>
              <a:defRPr sz="1493" b="1"/>
            </a:lvl3pPr>
            <a:lvl4pPr marL="1371528" indent="0">
              <a:buNone/>
              <a:defRPr sz="1493" b="1"/>
            </a:lvl4pPr>
            <a:lvl5pPr marL="1828705" indent="0">
              <a:buNone/>
              <a:defRPr sz="1493" b="1"/>
            </a:lvl5pPr>
          </a:lstStyle>
          <a:p>
            <a:pPr lvl="0"/>
            <a:r>
              <a:rPr lang="en-GB" err="1"/>
              <a:t>Fecha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4847167" y="1751014"/>
            <a:ext cx="2497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ES" altLang="es-ES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609600" y="1577976"/>
            <a:ext cx="1097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ES" alt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4B4AC3B-9A61-5C93-66B9-FFD87BBE965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9C17499-2C8C-03BD-A08E-B721D9CA30A7}"/>
              </a:ext>
            </a:extLst>
          </p:cNvPr>
          <p:cNvPicPr/>
          <p:nvPr userDrawn="1"/>
        </p:nvPicPr>
        <p:blipFill>
          <a:blip r:embed="rId10"/>
          <a:stretch>
            <a:fillRect/>
          </a:stretch>
        </p:blipFill>
        <p:spPr>
          <a:xfrm>
            <a:off x="9695825" y="6311680"/>
            <a:ext cx="1886575" cy="4701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7BE280-FDFD-A57E-70D6-E9775E7C00AE}"/>
              </a:ext>
            </a:extLst>
          </p:cNvPr>
          <p:cNvPicPr/>
          <p:nvPr userDrawn="1"/>
        </p:nvPicPr>
        <p:blipFill>
          <a:blip r:embed="rId11"/>
          <a:stretch>
            <a:fillRect/>
          </a:stretch>
        </p:blipFill>
        <p:spPr>
          <a:xfrm>
            <a:off x="301454" y="6324600"/>
            <a:ext cx="1494689" cy="43989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microsoft.com/office/2007/relationships/hdphoto" Target="../media/hdphoto9.wdp"/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microsoft.com/office/2007/relationships/hdphoto" Target="../media/hdphoto8.wdp"/><Relationship Id="rId5" Type="http://schemas.openxmlformats.org/officeDocument/2006/relationships/image" Target="../media/image38.emf"/><Relationship Id="rId15" Type="http://schemas.microsoft.com/office/2007/relationships/hdphoto" Target="../media/hdphoto10.wdp"/><Relationship Id="rId10" Type="http://schemas.openxmlformats.org/officeDocument/2006/relationships/image" Target="../media/image42.png"/><Relationship Id="rId4" Type="http://schemas.openxmlformats.org/officeDocument/2006/relationships/image" Target="../media/image37.emf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comunica.limpiezaresiduos@madrid.es" TargetMode="External"/><Relationship Id="rId13" Type="http://schemas.openxmlformats.org/officeDocument/2006/relationships/image" Target="../media/image50.png"/><Relationship Id="rId3" Type="http://schemas.openxmlformats.org/officeDocument/2006/relationships/hyperlink" Target="http://www.conerrede.es/" TargetMode="External"/><Relationship Id="rId7" Type="http://schemas.openxmlformats.org/officeDocument/2006/relationships/hyperlink" Target="http://www.remad.es/" TargetMode="External"/><Relationship Id="rId12" Type="http://schemas.openxmlformats.org/officeDocument/2006/relationships/image" Target="../media/image49.svg"/><Relationship Id="rId2" Type="http://schemas.openxmlformats.org/officeDocument/2006/relationships/image" Target="../media/image45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drid.es/puntoslimpios" TargetMode="External"/><Relationship Id="rId11" Type="http://schemas.openxmlformats.org/officeDocument/2006/relationships/image" Target="../media/image48.png"/><Relationship Id="rId5" Type="http://schemas.openxmlformats.org/officeDocument/2006/relationships/hyperlink" Target="http://www.madrid.es/reciclaje" TargetMode="External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4" Type="http://schemas.openxmlformats.org/officeDocument/2006/relationships/hyperlink" Target="http://www.aciertaconlaorganica.es/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jpg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mpetencia de atletismo, baloncesto, collar&#10;&#10;Descripción generada automáticamente">
            <a:extLst>
              <a:ext uri="{FF2B5EF4-FFF2-40B4-BE49-F238E27FC236}">
                <a16:creationId xmlns:a16="http://schemas.microsoft.com/office/drawing/2014/main" id="{DAAF6BBF-9B3D-4582-AC7F-0D3912E4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97869"/>
            <a:ext cx="4837786" cy="5918647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C91F71C8-6AA8-4829-8432-8949550B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41" y="1826396"/>
            <a:ext cx="3816487" cy="276131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B40145D-B87B-4B3B-96C2-EF9500685FE9}"/>
              </a:ext>
            </a:extLst>
          </p:cNvPr>
          <p:cNvSpPr/>
          <p:nvPr/>
        </p:nvSpPr>
        <p:spPr>
          <a:xfrm>
            <a:off x="5574438" y="-2536"/>
            <a:ext cx="6716166" cy="171802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53"/>
              </a:spcBef>
            </a:pPr>
            <a:endParaRPr lang="es-ES" sz="1493" dirty="0" err="1">
              <a:solidFill>
                <a:schemeClr val="bg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F5938D8-7ACE-49E0-A97B-4EF8F0AC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4600" y="-76200"/>
            <a:ext cx="5883046" cy="1772793"/>
          </a:xfrm>
        </p:spPr>
        <p:txBody>
          <a:bodyPr/>
          <a:lstStyle/>
          <a:p>
            <a:pPr algn="ctr"/>
            <a:r>
              <a:rPr lang="es-ES" sz="3840" dirty="0">
                <a:latin typeface="+mj-lt"/>
                <a:cs typeface="Calibri" panose="020F0502020204030204" pitchFamily="34" charset="0"/>
              </a:rPr>
              <a:t>DEL CONTENEDOR DE TAPA NARANJA AL CONTENEDOR DE TAPA MARRÓN</a:t>
            </a:r>
          </a:p>
        </p:txBody>
      </p:sp>
      <p:pic>
        <p:nvPicPr>
          <p:cNvPr id="2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04FC5854-DEB8-A75E-3501-13D7C97DA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0" y="1600200"/>
            <a:ext cx="6746240" cy="45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674800" y="576059"/>
            <a:ext cx="5903024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A75A29"/>
                </a:solidFill>
                <a:latin typeface="Calibri" panose="020F0502020204030204" pitchFamily="34" charset="0"/>
                <a:ea typeface="Bariol Regular"/>
              </a:rPr>
              <a:t>CONTENEDOR TAPA MARRÓN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16FA3AC-06BA-111E-0B7E-F6CE760B0101}"/>
              </a:ext>
            </a:extLst>
          </p:cNvPr>
          <p:cNvGrpSpPr/>
          <p:nvPr/>
        </p:nvGrpSpPr>
        <p:grpSpPr>
          <a:xfrm>
            <a:off x="10388616" y="325023"/>
            <a:ext cx="1154772" cy="1109929"/>
            <a:chOff x="8598828" y="261671"/>
            <a:chExt cx="1154772" cy="1109929"/>
          </a:xfrm>
        </p:grpSpPr>
        <p:sp>
          <p:nvSpPr>
            <p:cNvPr id="8" name="7 Elipse"/>
            <p:cNvSpPr/>
            <p:nvPr/>
          </p:nvSpPr>
          <p:spPr>
            <a:xfrm>
              <a:off x="8598828" y="261671"/>
              <a:ext cx="1154772" cy="11099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0375E8F-D19A-45E9-B7C6-67C5DE577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0" t="27581"/>
            <a:stretch/>
          </p:blipFill>
          <p:spPr bwMode="auto">
            <a:xfrm>
              <a:off x="8831989" y="437793"/>
              <a:ext cx="616811" cy="83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Imagen 14" descr="Imagen que contiene plato, alimentos, huevo, comida&#10;&#10;Descripción generada automáticamente">
            <a:extLst>
              <a:ext uri="{FF2B5EF4-FFF2-40B4-BE49-F238E27FC236}">
                <a16:creationId xmlns:a16="http://schemas.microsoft.com/office/drawing/2014/main" id="{8262F7E4-37A1-484A-839A-1A416876E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5" b="97890" l="2500" r="90469">
                        <a14:foregroundMark x1="21094" y1="26495" x2="21094" y2="26495"/>
                        <a14:foregroundMark x1="9063" y1="42087" x2="9063" y2="42087"/>
                        <a14:foregroundMark x1="5000" y1="51700" x2="5000" y2="51700"/>
                        <a14:foregroundMark x1="3828" y1="65885" x2="3828" y2="65885"/>
                        <a14:foregroundMark x1="2656" y1="54162" x2="2656" y2="54162"/>
                        <a14:foregroundMark x1="53750" y1="85463" x2="53750" y2="85463"/>
                        <a14:foregroundMark x1="73203" y1="92849" x2="73203" y2="92849"/>
                        <a14:foregroundMark x1="85000" y1="91090" x2="85000" y2="91090"/>
                        <a14:foregroundMark x1="58047" y1="88277" x2="58047" y2="88277"/>
                        <a14:foregroundMark x1="50234" y1="81477" x2="50234" y2="81477"/>
                        <a14:foregroundMark x1="46953" y1="80774" x2="46953" y2="80774"/>
                        <a14:foregroundMark x1="48594" y1="85815" x2="48594" y2="85815"/>
                        <a14:foregroundMark x1="63984" y1="97890" x2="63984" y2="97890"/>
                        <a14:foregroundMark x1="90469" y1="77608" x2="90469" y2="77608"/>
                        <a14:foregroundMark x1="62578" y1="15123" x2="62578" y2="15123"/>
                        <a14:foregroundMark x1="62813" y1="12309" x2="62813" y2="12309"/>
                        <a14:foregroundMark x1="61875" y1="10785" x2="61875" y2="10785"/>
                        <a14:foregroundMark x1="62109" y1="12661" x2="62109" y2="12661"/>
                        <a14:foregroundMark x1="62344" y1="15826" x2="62344" y2="15826"/>
                        <a14:foregroundMark x1="44531" y1="28957" x2="44531" y2="28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303577"/>
            <a:ext cx="2045935" cy="13634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717579-5C84-47C2-A442-545C44AE6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23334" r="46667" b="23334"/>
          <a:stretch>
            <a:fillRect/>
          </a:stretch>
        </p:blipFill>
        <p:spPr bwMode="auto">
          <a:xfrm>
            <a:off x="5696383" y="3657600"/>
            <a:ext cx="1847417" cy="21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 descr="Imagen que contiene plátano, tabla, fruta, comida&#10;&#10;Descripción generada automáticamente">
            <a:extLst>
              <a:ext uri="{FF2B5EF4-FFF2-40B4-BE49-F238E27FC236}">
                <a16:creationId xmlns:a16="http://schemas.microsoft.com/office/drawing/2014/main" id="{4043E20C-7F4C-49CF-AB5B-100A04FC5D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777" l="7266" r="90000">
                        <a14:foregroundMark x1="8516" y1="53735" x2="8516" y2="53735"/>
                        <a14:foregroundMark x1="7266" y1="56488" x2="7266" y2="56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27" y="2593247"/>
            <a:ext cx="2456080" cy="1464054"/>
          </a:xfrm>
          <a:prstGeom prst="rect">
            <a:avLst/>
          </a:prstGeom>
        </p:spPr>
      </p:pic>
      <p:pic>
        <p:nvPicPr>
          <p:cNvPr id="20" name="Imagen 19" descr="Un plato blanco junto a un tenedor&#10;&#10;Descripción generada automáticamente">
            <a:extLst>
              <a:ext uri="{FF2B5EF4-FFF2-40B4-BE49-F238E27FC236}">
                <a16:creationId xmlns:a16="http://schemas.microsoft.com/office/drawing/2014/main" id="{D467473B-D3AC-4D92-B72D-234F6FFA87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123" b="89307" l="9219" r="64063">
                        <a14:foregroundMark x1="47734" y1="19806" x2="47734" y2="19806"/>
                        <a14:foregroundMark x1="42109" y1="21021" x2="42109" y2="21021"/>
                        <a14:foregroundMark x1="45547" y1="24544" x2="45547" y2="24544"/>
                        <a14:foregroundMark x1="47891" y1="28797" x2="47891" y2="28797"/>
                        <a14:foregroundMark x1="47891" y1="28797" x2="51484" y2="22357"/>
                        <a14:foregroundMark x1="52109" y1="17011" x2="32702" y2="12052"/>
                        <a14:foregroundMark x1="29328" y1="12394" x2="12819" y2="30102"/>
                        <a14:foregroundMark x1="11954" y1="31901" x2="9688" y2="47023"/>
                        <a14:foregroundMark x1="9688" y1="47023" x2="10313" y2="63913"/>
                        <a14:foregroundMark x1="10313" y1="63913" x2="16328" y2="77764"/>
                        <a14:foregroundMark x1="16328" y1="77764" x2="22921" y2="84299"/>
                        <a14:foregroundMark x1="39922" y1="21993" x2="39922" y2="21993"/>
                        <a14:foregroundMark x1="13169" y1="32204" x2="9453" y2="45930"/>
                        <a14:foregroundMark x1="13828" y1="29769" x2="13428" y2="31249"/>
                        <a14:foregroundMark x1="9453" y1="45930" x2="10938" y2="62576"/>
                        <a14:foregroundMark x1="10938" y1="62576" x2="20234" y2="72904"/>
                        <a14:foregroundMark x1="20234" y1="72904" x2="32500" y2="67801"/>
                        <a14:foregroundMark x1="32500" y1="67801" x2="40703" y2="55286"/>
                        <a14:foregroundMark x1="40703" y1="55286" x2="33906" y2="37424"/>
                        <a14:foregroundMark x1="33906" y1="37424" x2="24375" y2="27582"/>
                        <a14:foregroundMark x1="24375" y1="27582" x2="14219" y2="30377"/>
                        <a14:foregroundMark x1="14219" y1="30377" x2="14219" y2="30377"/>
                        <a14:foregroundMark x1="21797" y1="28554" x2="20234" y2="45808"/>
                        <a14:foregroundMark x1="20234" y1="45808" x2="34453" y2="70595"/>
                        <a14:foregroundMark x1="34453" y1="70595" x2="42109" y2="59417"/>
                        <a14:foregroundMark x1="42109" y1="59417" x2="26016" y2="30012"/>
                        <a14:foregroundMark x1="26016" y1="30012" x2="18984" y2="25152"/>
                        <a14:foregroundMark x1="22969" y1="33779" x2="24219" y2="50911"/>
                        <a14:foregroundMark x1="24219" y1="50911" x2="34063" y2="58566"/>
                        <a14:foregroundMark x1="34063" y1="58566" x2="32266" y2="41677"/>
                        <a14:foregroundMark x1="32266" y1="41677" x2="22969" y2="34143"/>
                        <a14:foregroundMark x1="25781" y1="20170" x2="35859" y2="12272"/>
                        <a14:foregroundMark x1="35859" y1="12272" x2="46328" y2="13123"/>
                        <a14:foregroundMark x1="46328" y1="13123" x2="55078" y2="21993"/>
                        <a14:foregroundMark x1="55078" y1="21993" x2="60469" y2="38639"/>
                        <a14:foregroundMark x1="60469" y1="38639" x2="60703" y2="55286"/>
                        <a14:foregroundMark x1="60703" y1="55286" x2="51094" y2="65614"/>
                        <a14:foregroundMark x1="51094" y1="65614" x2="40313" y2="55043"/>
                        <a14:foregroundMark x1="40313" y1="55043" x2="32031" y2="38882"/>
                        <a14:foregroundMark x1="32031" y1="38882" x2="28438" y2="23208"/>
                        <a14:foregroundMark x1="28438" y1="23208" x2="26406" y2="20413"/>
                        <a14:foregroundMark x1="9219" y1="42527" x2="10234" y2="60753"/>
                        <a14:foregroundMark x1="54297" y1="76306" x2="31719" y2="85905"/>
                        <a14:foregroundMark x1="51875" y1="79344" x2="41719" y2="85541"/>
                        <a14:foregroundMark x1="29590" y1="86790" x2="28750" y2="86877"/>
                        <a14:foregroundMark x1="41719" y1="85541" x2="30654" y2="86681"/>
                        <a14:backgroundMark x1="45078" y1="90887" x2="45078" y2="90887"/>
                        <a14:backgroundMark x1="64688" y1="62940" x2="64688" y2="62940"/>
                        <a14:backgroundMark x1="65625" y1="42770" x2="65625" y2="42770"/>
                        <a14:backgroundMark x1="56250" y1="18591" x2="56250" y2="18591"/>
                        <a14:backgroundMark x1="58281" y1="21993" x2="58281" y2="21993"/>
                        <a14:backgroundMark x1="64453" y1="39368" x2="64453" y2="39368"/>
                        <a14:backgroundMark x1="62422" y1="27217" x2="65625" y2="43378"/>
                        <a14:backgroundMark x1="65625" y1="43378" x2="64531" y2="59903"/>
                        <a14:backgroundMark x1="64531" y1="59903" x2="61641" y2="68894"/>
                        <a14:backgroundMark x1="61094" y1="69137" x2="61094" y2="71567"/>
                        <a14:backgroundMark x1="37734" y1="91738" x2="49688" y2="87120"/>
                        <a14:backgroundMark x1="59688" y1="72904" x2="60469" y2="70717"/>
                        <a14:backgroundMark x1="60703" y1="70352" x2="60234" y2="71567"/>
                        <a14:backgroundMark x1="26797" y1="13973" x2="33125" y2="10814"/>
                        <a14:backgroundMark x1="54922" y1="18591" x2="61641" y2="26002"/>
                        <a14:backgroundMark x1="60859" y1="68894" x2="59844" y2="72296"/>
                        <a14:backgroundMark x1="59453" y1="72539" x2="59297" y2="73755"/>
                        <a14:backgroundMark x1="50703" y1="85905" x2="51484" y2="84083"/>
                        <a14:backgroundMark x1="49688" y1="85298" x2="49688" y2="85298"/>
                        <a14:backgroundMark x1="29141" y1="12394" x2="29141" y2="12394"/>
                        <a14:backgroundMark x1="29375" y1="11422" x2="30391" y2="11422"/>
                        <a14:backgroundMark x1="54453" y1="17618" x2="60234" y2="26002"/>
                        <a14:backgroundMark x1="62422" y1="68530" x2="56641" y2="76914"/>
                        <a14:backgroundMark x1="54688" y1="79344" x2="48516" y2="85298"/>
                        <a14:backgroundMark x1="54337" y1="78272" x2="52215" y2="79976"/>
                        <a14:backgroundMark x1="56484" y1="76549" x2="55003" y2="77738"/>
                        <a14:backgroundMark x1="29018" y1="87505" x2="24375" y2="88335"/>
                        <a14:backgroundMark x1="31953" y1="89307" x2="41563" y2="89307"/>
                        <a14:backgroundMark x1="28984" y1="88092" x2="35156" y2="89915"/>
                        <a14:backgroundMark x1="47656" y1="12637" x2="47656" y2="12637"/>
                        <a14:backgroundMark x1="47656" y1="13244" x2="47656" y2="13244"/>
                        <a14:backgroundMark x1="48906" y1="13852" x2="48906" y2="13852"/>
                        <a14:backgroundMark x1="53438" y1="17011" x2="53438" y2="17011"/>
                        <a14:backgroundMark x1="54453" y1="17861" x2="54453" y2="17861"/>
                        <a14:backgroundMark x1="61797" y1="26853" x2="61797" y2="26853"/>
                        <a14:backgroundMark x1="61016" y1="24058" x2="63828" y2="29648"/>
                        <a14:backgroundMark x1="11797" y1="31227" x2="11953" y2="31227"/>
                        <a14:backgroundMark x1="12344" y1="30620" x2="11563" y2="31227"/>
                        <a14:backgroundMark x1="12578" y1="29648" x2="11953" y2="30012"/>
                        <a14:backgroundMark x1="22188" y1="85784" x2="26719" y2="87728"/>
                        <a14:backgroundMark x1="36094" y1="91130" x2="34141" y2="91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18049" r="40962" b="15757"/>
          <a:stretch/>
        </p:blipFill>
        <p:spPr>
          <a:xfrm>
            <a:off x="8044231" y="3810000"/>
            <a:ext cx="2059716" cy="1828053"/>
          </a:xfrm>
          <a:prstGeom prst="rect">
            <a:avLst/>
          </a:prstGeom>
        </p:spPr>
      </p:pic>
      <p:pic>
        <p:nvPicPr>
          <p:cNvPr id="22" name="Imagen 21" descr="Imagen que contiene toalla&#10;&#10;Descripción generada automáticamente">
            <a:extLst>
              <a:ext uri="{FF2B5EF4-FFF2-40B4-BE49-F238E27FC236}">
                <a16:creationId xmlns:a16="http://schemas.microsoft.com/office/drawing/2014/main" id="{CC244DD5-E114-4EE0-843B-7AEAC8A3ED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44" y="1693694"/>
            <a:ext cx="1476528" cy="160847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B17EAC8-8FB2-4B3E-A456-1BBF7137688A}"/>
              </a:ext>
            </a:extLst>
          </p:cNvPr>
          <p:cNvSpPr/>
          <p:nvPr/>
        </p:nvSpPr>
        <p:spPr>
          <a:xfrm>
            <a:off x="1981200" y="5791200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5DC462-AD19-701A-6E9C-66784E50A2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119" y="1742765"/>
            <a:ext cx="4293592" cy="363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1.25E-6 0.00046 C 0.00104 -0.00394 0.00221 -0.0081 0.00351 -0.01204 C 0.00377 -0.01343 0.00404 -0.01459 0.0043 -0.01574 C 0.00521 -0.01783 0.00586 -0.01991 0.00716 -0.02153 C 0.00742 -0.02269 0.01107 -0.02847 0.01185 -0.03009 C 0.01289 -0.03334 0.01354 -0.03658 0.01458 -0.03959 C 0.01601 -0.04352 0.01771 -0.04746 0.01927 -0.05162 C 0.02044 -0.05463 0.02226 -0.05764 0.02292 -0.06088 C 0.02331 -0.06273 0.02331 -0.06435 0.02383 -0.06597 C 0.02656 -0.07408 0.03086 -0.08241 0.0332 -0.09097 C 0.03398 -0.09375 0.03424 -0.09676 0.03489 -0.09954 C 0.03581 -0.10232 0.03711 -0.10486 0.03763 -0.10787 C 0.03867 -0.11088 0.03867 -0.11412 0.03958 -0.11736 C 0.04023 -0.1206 0.04167 -0.12384 0.04232 -0.12685 C 0.04414 -0.14121 0.04206 -0.12639 0.04596 -0.14491 C 0.04648 -0.14676 0.04648 -0.14884 0.047 -0.1507 C 0.04896 -0.15926 0.05065 -0.16296 0.05351 -0.17107 C 0.05456 -0.17431 0.05521 -0.17755 0.05625 -0.18079 C 0.05885 -0.18889 0.06198 -0.19653 0.06458 -0.2044 C 0.06575 -0.20857 0.06706 -0.2125 0.06823 -0.21667 C 0.06979 -0.22107 0.07148 -0.22523 0.07292 -0.22963 C 0.07604 -0.23959 0.07591 -0.24329 0.0776 -0.25394 C 0.07812 -0.25671 0.07904 -0.26019 0.0793 -0.2632 C 0.08021 -0.26713 0.08034 -0.27176 0.08125 -0.275 C 0.08229 -0.27917 0.08385 -0.28241 0.08502 -0.28588 C 0.08581 -0.28866 0.08594 -0.29167 0.08698 -0.29421 C 0.08867 -0.30116 0.09127 -0.30787 0.09323 -0.31482 C 0.0944 -0.31829 0.09479 -0.32222 0.09622 -0.32546 C 0.09739 -0.32894 0.09935 -0.33171 0.10091 -0.33519 C 0.10156 -0.3375 0.10195 -0.33982 0.1026 -0.34236 C 0.10351 -0.34468 0.10456 -0.34699 0.1056 -0.34931 C 0.10586 -0.35116 0.10677 -0.35324 0.10716 -0.35533 C 0.10846 -0.35972 0.10833 -0.36019 0.11002 -0.36482 C 0.11133 -0.36806 0.11237 -0.3706 0.11367 -0.37315 C 0.11732 -0.38125 0.11367 -0.37176 0.11823 -0.38287 C 0.1194 -0.38496 0.11992 -0.38773 0.12096 -0.39005 C 0.122 -0.39213 0.12305 -0.39375 0.12396 -0.39607 C 0.12461 -0.39838 0.12513 -0.40093 0.12565 -0.40347 C 0.12695 -0.40671 0.12877 -0.41088 0.13034 -0.41389 C 0.1306 -0.41574 0.1306 -0.41806 0.13138 -0.41991 C 0.13177 -0.42107 0.13268 -0.42153 0.13333 -0.42222 C 0.13424 -0.42384 0.13502 -0.42546 0.13607 -0.42709 C 0.13945 -0.43403 0.13633 -0.43056 0.14062 -0.43773 C 0.14127 -0.43912 0.14271 -0.44005 0.14336 -0.44144 C 0.15794 -0.46875 0.14388 -0.44306 0.15065 -0.45926 C 0.15195 -0.46181 0.15364 -0.46389 0.15456 -0.46644 C 0.1556 -0.47107 0.15482 -0.46945 0.15729 -0.47269 C 0.15794 -0.475 0.15885 -0.47894 0.15989 -0.48102 C 0.16237 -0.48472 0.16601 -0.48658 0.16758 -0.49051 C 0.16836 -0.49283 0.16927 -0.49514 0.17031 -0.49792 C 0.17083 -0.49931 0.1707 -0.50093 0.17122 -0.50255 C 0.17239 -0.50625 0.17487 -0.50996 0.17669 -0.51343 C 0.17851 -0.52338 0.17643 -0.51343 0.17956 -0.52153 C 0.18398 -0.53357 0.17904 -0.52292 0.1832 -0.53125 C 0.18346 -0.53264 0.18372 -0.53449 0.18424 -0.53588 C 0.18906 -0.55093 0.18607 -0.54074 0.18971 -0.54908 C 0.19049 -0.55046 0.19075 -0.55232 0.19167 -0.55394 C 0.19232 -0.55556 0.19362 -0.55625 0.1944 -0.55718 C 0.20091 -0.56736 0.19075 -0.55417 0.19896 -0.56459 C 0.19935 -0.56574 0.19948 -0.56713 0.2 -0.56806 C 0.20221 -0.57431 0.20404 -0.57199 0.20638 -0.58125 C 0.20794 -0.5875 0.20625 -0.58264 0.20924 -0.5875 C 0.21627 -0.59884 0.21185 -0.59421 0.21758 -0.59954 C 0.22226 -0.60834 0.2168 -0.59838 0.22122 -0.60533 C 0.22226 -0.60695 0.22292 -0.6088 0.22396 -0.60996 C 0.22565 -0.61204 0.22799 -0.61296 0.22956 -0.61482 C 0.23333 -0.61968 0.23112 -0.61783 0.23607 -0.62084 C 0.23659 -0.62176 0.23711 -0.62269 0.23789 -0.62315 C 0.24023 -0.625 0.24336 -0.62546 0.24544 -0.62824 C 0.24831 -0.63148 0.24635 -0.62986 0.25091 -0.63148 C 0.25404 -0.63426 0.25417 -0.63496 0.25833 -0.63634 C 0.25976 -0.63704 0.26146 -0.63704 0.26289 -0.63773 C 0.26445 -0.6382 0.26601 -0.63959 0.26758 -0.64005 C 0.27187 -0.64167 0.27539 -0.64259 0.27969 -0.64352 C 0.28594 -0.64746 0.28086 -0.64468 0.28711 -0.64699 C 0.28906 -0.64815 0.29062 -0.64931 0.29258 -0.64954 L 0.30104 -0.6507 C 0.30312 -0.65162 0.30508 -0.65278 0.30742 -0.65324 C 0.33268 -0.65834 0.33502 -0.65579 0.37239 -0.65695 C 0.38997 -0.65926 0.38216 -0.65857 0.41211 -0.65695 C 0.41406 -0.65671 0.41575 -0.65579 0.41784 -0.65556 C 0.42044 -0.65509 0.42331 -0.65509 0.42604 -0.6544 C 0.4276 -0.65394 0.42917 -0.65347 0.43073 -0.65324 C 0.43281 -0.65278 0.43502 -0.65255 0.43711 -0.65185 L 0.44831 -0.64954 C 0.45039 -0.64908 0.45208 -0.64884 0.45377 -0.64838 C 0.45638 -0.64746 0.45872 -0.6463 0.46146 -0.64607 C 0.47695 -0.64468 0.46979 -0.6456 0.48177 -0.64352 C 0.48346 -0.64283 0.48529 -0.64167 0.48737 -0.64144 L 0.49375 -0.64005 C 0.4957 -0.63982 0.49739 -0.63935 0.49909 -0.63866 C 0.50612 -0.6375 0.51289 -0.63727 0.51979 -0.63519 C 0.53711 -0.63033 0.51875 -0.63496 0.53737 -0.63148 C 0.54075 -0.63102 0.54388 -0.62963 0.54752 -0.62917 C 0.55 -0.62871 0.55247 -0.62847 0.55482 -0.62824 C 0.5595 -0.62616 0.5569 -0.62801 0.56237 -0.62084 L 0.56406 -0.61829 L 0.56706 -0.61482 C 0.56771 -0.61181 0.56823 -0.60926 0.56979 -0.60648 C 0.57031 -0.60509 0.57148 -0.60417 0.57252 -0.60278 C 0.57305 -0.60046 0.57357 -0.59792 0.57435 -0.59584 C 0.57487 -0.59421 0.57565 -0.59352 0.57617 -0.59213 C 0.5776 -0.58843 0.57982 -0.58033 0.57982 -0.58009 C 0.58021 -0.57778 0.58034 -0.57546 0.58086 -0.57315 C 0.58138 -0.57107 0.58229 -0.56898 0.58268 -0.56713 C 0.58333 -0.56273 0.5832 -0.55834 0.58372 -0.55394 C 0.58385 -0.55209 0.58424 -0.55046 0.5845 -0.54908 C 0.58698 -0.51829 0.58607 -0.53403 0.5845 -0.47616 C 0.5845 -0.46875 0.58073 -0.45301 0.57982 -0.44861 C 0.57917 -0.44468 0.57904 -0.44375 0.57825 -0.44028 C 0.57747 -0.43843 0.57669 -0.43634 0.57617 -0.43426 C 0.57591 -0.43264 0.57591 -0.43079 0.57539 -0.42963 C 0.57435 -0.42685 0.57252 -0.42477 0.57148 -0.42222 C 0.57122 -0.4213 0.57122 -0.41991 0.5707 -0.41875 C 0.57018 -0.41783 0.56927 -0.41713 0.56875 -0.41644 C 0.56771 -0.41459 0.56706 -0.41227 0.56601 -0.41042 C 0.5651 -0.40857 0.56406 -0.40695 0.56315 -0.40556 C 0.55885 -0.39769 0.56354 -0.40625 0.56042 -0.39838 C 0.55768 -0.39121 0.55885 -0.39815 0.55404 -0.38889 C 0.55325 -0.38773 0.55299 -0.38634 0.55208 -0.38519 C 0.55 -0.38218 0.54739 -0.37986 0.54544 -0.37685 C 0.54127 -0.36945 0.54388 -0.37338 0.53737 -0.36482 L 0.52982 -0.35533 C 0.52904 -0.35417 0.52773 -0.35324 0.52695 -0.35162 C 0.52331 -0.34445 0.52747 -0.35185 0.52239 -0.34445 C 0.52122 -0.34259 0.52018 -0.34051 0.51875 -0.33866 C 0.51758 -0.33727 0.51601 -0.33634 0.5151 -0.33519 C 0.51406 -0.33357 0.51315 -0.33171 0.51237 -0.33009 C 0.51133 -0.32894 0.50976 -0.32824 0.50846 -0.32685 C 0.5 -0.31574 0.51445 -0.33125 0.50377 -0.31945 C 0.49831 -0.3132 0.50195 -0.31829 0.49466 -0.31227 C 0.49388 -0.31181 0.49362 -0.31065 0.49271 -0.30996 C 0.49114 -0.30834 0.48919 -0.30671 0.48737 -0.30509 C 0.48646 -0.3044 0.48542 -0.30301 0.4845 -0.30301 L 0.48073 -0.30139 C 0.47982 -0.30046 0.47904 -0.29884 0.47812 -0.29792 C 0.47552 -0.29584 0.4707 -0.2919 0.4707 -0.29167 L 0.46784 -0.28125 L 0.4668 -0.27801 L 0.46601 -0.27408 C 0.46549 -0.2713 0.4651 -0.26829 0.46497 -0.26574 C 0.46393 -0.24329 0.46419 -0.24028 0.46419 -0.22384 L 0.46419 -0.22361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97" y="-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27" b="64954"/>
          <a:stretch/>
        </p:blipFill>
        <p:spPr bwMode="auto">
          <a:xfrm>
            <a:off x="1531292" y="1122235"/>
            <a:ext cx="494303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9658" y="600722"/>
            <a:ext cx="7073900" cy="597599"/>
          </a:xfr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A75A29"/>
                </a:solidFill>
                <a:latin typeface="+mj-lt"/>
              </a:rPr>
              <a:t>CONTENEDOR TAPA MARRÓN</a:t>
            </a:r>
            <a:endParaRPr spc="-5" dirty="0">
              <a:solidFill>
                <a:srgbClr val="A75A29"/>
              </a:solidFill>
              <a:latin typeface="+mj-lt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2D4DFE25-808D-4126-B943-EA2D63001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9" t="2251" r="599" b="59386"/>
          <a:stretch/>
        </p:blipFill>
        <p:spPr bwMode="auto">
          <a:xfrm>
            <a:off x="5791201" y="3879891"/>
            <a:ext cx="3924715" cy="25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D6CE4EB-7F39-4481-BAF2-3740F0928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 r="48527" b="64954"/>
          <a:stretch/>
        </p:blipFill>
        <p:spPr bwMode="auto">
          <a:xfrm>
            <a:off x="6537202" y="1375058"/>
            <a:ext cx="4130798" cy="24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41DB478-D84C-48B0-8126-D58FF296F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7" t="3706" r="37455" b="64954"/>
          <a:stretch/>
        </p:blipFill>
        <p:spPr bwMode="auto">
          <a:xfrm>
            <a:off x="3200400" y="3965972"/>
            <a:ext cx="1676400" cy="21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582951" y="559899"/>
            <a:ext cx="6086722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chemeClr val="accent6"/>
                </a:solidFill>
                <a:latin typeface="Calibri" panose="020F0502020204030204" pitchFamily="34" charset="0"/>
                <a:ea typeface="Bariol Regular"/>
              </a:rPr>
              <a:t>CONTENEDOR TAPA NARANJA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BDB9296-8A80-1E13-7D88-1A40EF89621E}"/>
              </a:ext>
            </a:extLst>
          </p:cNvPr>
          <p:cNvGrpSpPr/>
          <p:nvPr/>
        </p:nvGrpSpPr>
        <p:grpSpPr>
          <a:xfrm>
            <a:off x="10445852" y="381000"/>
            <a:ext cx="1187911" cy="1143000"/>
            <a:chOff x="8565689" y="277906"/>
            <a:chExt cx="1187911" cy="1143000"/>
          </a:xfrm>
        </p:grpSpPr>
        <p:sp>
          <p:nvSpPr>
            <p:cNvPr id="8" name="7 Elipse"/>
            <p:cNvSpPr/>
            <p:nvPr/>
          </p:nvSpPr>
          <p:spPr>
            <a:xfrm>
              <a:off x="8565689" y="277906"/>
              <a:ext cx="1187911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7CE21ED-768B-4F2F-9E29-5AAC8616B3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3" r="60626"/>
            <a:stretch/>
          </p:blipFill>
          <p:spPr bwMode="auto">
            <a:xfrm>
              <a:off x="8905473" y="420735"/>
              <a:ext cx="539632" cy="857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Imagen 14">
            <a:extLst>
              <a:ext uri="{FF2B5EF4-FFF2-40B4-BE49-F238E27FC236}">
                <a16:creationId xmlns:a16="http://schemas.microsoft.com/office/drawing/2014/main" id="{72DEE57A-11D7-48A0-BE93-7E90DDB1CF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84" y="2237668"/>
            <a:ext cx="1774469" cy="265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FE982AA-FD94-4F37-979A-CFD9D184B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77" y="1730043"/>
            <a:ext cx="15966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magen que contiene interior, gabinete, persona, tabla&#10;&#10;Descripción generada automáticamente">
            <a:extLst>
              <a:ext uri="{FF2B5EF4-FFF2-40B4-BE49-F238E27FC236}">
                <a16:creationId xmlns:a16="http://schemas.microsoft.com/office/drawing/2014/main" id="{F2C782AB-CA09-455C-8B7B-04F8C8F90D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" b="86401" l="38047" r="73047">
                        <a14:foregroundMark x1="54375" y1="86401" x2="54375" y2="86401"/>
                        <a14:foregroundMark x1="73047" y1="37397" x2="73047" y2="37397"/>
                        <a14:foregroundMark x1="72813" y1="45604" x2="72813" y2="45604"/>
                        <a14:foregroundMark x1="72813" y1="62603" x2="72813" y2="62603"/>
                        <a14:foregroundMark x1="70234" y1="72216" x2="70234" y2="72216"/>
                        <a14:foregroundMark x1="68828" y1="76202" x2="68828" y2="76202"/>
                        <a14:foregroundMark x1="38047" y1="31067" x2="38047" y2="31067"/>
                        <a14:foregroundMark x1="53438" y1="11841" x2="53438" y2="11841"/>
                        <a14:foregroundMark x1="56719" y1="7620" x2="56719" y2="7620"/>
                        <a14:foregroundMark x1="55781" y1="10082" x2="55781" y2="10082"/>
                        <a14:foregroundMark x1="59375" y1="6565" x2="59375" y2="6565"/>
                        <a14:foregroundMark x1="54141" y1="6565" x2="54141" y2="6565"/>
                        <a14:foregroundMark x1="61719" y1="6565" x2="61719" y2="6565"/>
                        <a14:foregroundMark x1="61250" y1="1172" x2="61250" y2="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6703" r="22656" b="6037"/>
          <a:stretch/>
        </p:blipFill>
        <p:spPr>
          <a:xfrm>
            <a:off x="8415677" y="3886200"/>
            <a:ext cx="1420468" cy="192232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57FC1DF-AC1D-4484-9580-E0F4A944A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47" y="1985042"/>
            <a:ext cx="2302164" cy="153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189BC8C-89AB-4845-8386-C91678D76435}"/>
              </a:ext>
            </a:extLst>
          </p:cNvPr>
          <p:cNvSpPr/>
          <p:nvPr/>
        </p:nvSpPr>
        <p:spPr>
          <a:xfrm>
            <a:off x="1981200" y="5791200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  <p:pic>
        <p:nvPicPr>
          <p:cNvPr id="3" name="Imagen 6">
            <a:extLst>
              <a:ext uri="{FF2B5EF4-FFF2-40B4-BE49-F238E27FC236}">
                <a16:creationId xmlns:a16="http://schemas.microsoft.com/office/drawing/2014/main" id="{DE758AA9-2363-751F-200B-CE40199EABE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3187" y="1900681"/>
            <a:ext cx="3816237" cy="345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Las toallitas húmedas causan problemas medioambientales - Ambientum">
            <a:extLst>
              <a:ext uri="{FF2B5EF4-FFF2-40B4-BE49-F238E27FC236}">
                <a16:creationId xmlns:a16="http://schemas.microsoft.com/office/drawing/2014/main" id="{B5F9DD93-81DD-C0B9-FAC2-1B018FAE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23" b="91270" l="9924" r="97863">
                        <a14:foregroundMark x1="31500" y1="17132" x2="29618" y2="15079"/>
                        <a14:foregroundMark x1="37863" y1="24074" x2="37366" y2="23532"/>
                        <a14:foregroundMark x1="28170" y1="4204" x2="27786" y2="1323"/>
                        <a14:foregroundMark x1="29618" y1="15079" x2="29445" y2="13776"/>
                        <a14:foregroundMark x1="32659" y1="6306" x2="37099" y2="10847"/>
                        <a14:foregroundMark x1="31614" y1="5238" x2="31771" y2="5399"/>
                        <a14:foregroundMark x1="27786" y1="1323" x2="29109" y2="2677"/>
                        <a14:foregroundMark x1="37099" y1="10847" x2="41069" y2="23280"/>
                        <a14:foregroundMark x1="41069" y1="23280" x2="37252" y2="25132"/>
                        <a14:foregroundMark x1="90076" y1="32275" x2="89924" y2="49471"/>
                        <a14:foregroundMark x1="89924" y1="49471" x2="97863" y2="43386"/>
                        <a14:foregroundMark x1="97863" y1="43386" x2="89618" y2="30423"/>
                        <a14:foregroundMark x1="37099" y1="90741" x2="29466" y2="89418"/>
                        <a14:foregroundMark x1="29466" y1="89418" x2="36980" y2="91205"/>
                        <a14:backgroundMark x1="28702" y1="6878" x2="29313" y2="10582"/>
                        <a14:backgroundMark x1="27176" y1="5820" x2="29466" y2="8730"/>
                        <a14:backgroundMark x1="29466" y1="10317" x2="28702" y2="13228"/>
                        <a14:backgroundMark x1="32061" y1="19841" x2="36183" y2="25397"/>
                        <a14:backgroundMark x1="31298" y1="17460" x2="33588" y2="20370"/>
                        <a14:backgroundMark x1="36947" y1="91270" x2="37863" y2="92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67" y="4046829"/>
            <a:ext cx="2135781" cy="12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Cortar El Pelo Castaño Seco Y Dividir Los Extremos En La Peluquería Con  Fondo Blanco Foto de archivo - Imagen de resto, aislado: 168266774">
            <a:extLst>
              <a:ext uri="{FF2B5EF4-FFF2-40B4-BE49-F238E27FC236}">
                <a16:creationId xmlns:a16="http://schemas.microsoft.com/office/drawing/2014/main" id="{B2C81631-0FF2-818B-0ED7-FB19CAC7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056" y="2842256"/>
            <a:ext cx="2165289" cy="14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irita pvc rectangular Caja 100 unidades">
            <a:extLst>
              <a:ext uri="{FF2B5EF4-FFF2-40B4-BE49-F238E27FC236}">
                <a16:creationId xmlns:a16="http://schemas.microsoft.com/office/drawing/2014/main" id="{1B488155-9F5C-2A87-7020-5B393309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556" b="89778" l="9778" r="89778">
                        <a14:foregroundMark x1="24017" y1="8000" x2="23111" y2="7556"/>
                        <a14:foregroundMark x1="45778" y1="18667" x2="24017" y2="8000"/>
                        <a14:foregroundMark x1="23933" y1="8000" x2="45333" y2="19556"/>
                        <a14:foregroundMark x1="23111" y1="7556" x2="23933" y2="8000"/>
                        <a14:foregroundMark x1="45333" y1="19556" x2="45778" y2="19556"/>
                        <a14:backgroundMark x1="22222" y1="8000" x2="22222" y2="8000"/>
                        <a14:backgroundMark x1="21778" y1="9778" x2="22222" y2="4444"/>
                        <a14:backgroundMark x1="23111" y1="9333" x2="23111" y2="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22" y="4483712"/>
            <a:ext cx="1411297" cy="1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8.33333E-7 0.00023 C -0.00169 0.00278 -0.00313 0.00579 -0.00482 0.00879 C -0.00534 0.00972 -0.00625 0.01041 -0.00677 0.01134 C -0.00781 0.01296 -0.00846 0.01504 -0.00951 0.01643 C -0.01289 0.02037 -0.02031 0.02685 -0.02396 0.03171 C -0.02604 0.03449 -0.02813 0.03796 -0.0306 0.04051 C -0.03294 0.04305 -0.03581 0.04444 -0.03815 0.04676 C -0.04024 0.04907 -0.0418 0.05231 -0.04388 0.0544 C -0.04622 0.05694 -0.04909 0.05833 -0.05156 0.06088 C -0.05326 0.06273 -0.05456 0.06528 -0.05625 0.06713 C -0.05938 0.07083 -0.06302 0.07361 -0.06576 0.07731 C -0.06771 0.07986 -0.0694 0.08264 -0.07149 0.08495 C -0.07331 0.0868 -0.07539 0.08819 -0.07721 0.09004 C -0.0806 0.09329 -0.08346 0.09722 -0.08685 0.10023 C -0.09805 0.11065 -0.09792 0.10949 -0.10677 0.1206 C -0.11367 0.12916 -0.1168 0.13518 -0.12396 0.14583 C -0.12604 0.1493 -0.12865 0.15231 -0.1306 0.15602 C -0.1319 0.15856 -0.1332 0.16111 -0.13438 0.16366 C -0.13542 0.16574 -0.13607 0.16805 -0.13737 0.17014 C -0.13867 0.17268 -0.14063 0.175 -0.14206 0.17754 C -0.14336 0.18055 -0.1444 0.18356 -0.14583 0.18657 C -0.14987 0.19537 -0.15352 0.20486 -0.1582 0.21319 C -0.16393 0.22338 -0.1655 0.22569 -0.1707 0.23727 C -0.17669 0.25139 -0.1724 0.24329 -0.17721 0.25764 C -0.17774 0.25903 -0.17865 0.26018 -0.17917 0.26157 C -0.18385 0.27384 -0.17865 0.26273 -0.18294 0.27153 C -0.1849 0.28379 -0.18268 0.27315 -0.18581 0.28171 C -0.18633 0.28287 -0.18646 0.28426 -0.18685 0.28565 C -0.1875 0.28773 -0.18919 0.29259 -0.19063 0.29444 C -0.19271 0.29768 -0.1944 0.30139 -0.19727 0.30347 C -0.19935 0.30463 -0.20221 0.30648 -0.20404 0.30833 L -0.2125 0.31991 C -0.21354 0.32106 -0.21419 0.32268 -0.2155 0.32361 C -0.22122 0.32893 -0.21497 0.32407 -0.22201 0.32754 C -0.22344 0.32824 -0.22448 0.3294 -0.22591 0.33009 C -0.22969 0.33217 -0.23164 0.33264 -0.23542 0.33379 C -0.23958 0.33333 -0.24375 0.33403 -0.24779 0.33264 C -0.24883 0.33217 -0.24883 0.32963 -0.24961 0.3287 C -0.25065 0.32754 -0.25221 0.32708 -0.25352 0.32616 C -0.2543 0.32662 -0.2556 0.32662 -0.25625 0.32754 C -0.25729 0.32893 -0.25781 0.33079 -0.2582 0.33264 C -0.25977 0.33866 -0.25925 0.34398 -0.25925 0.35046 L -0.25925 0.35069 " pathEditMode="relative" rAng="0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3.95833E-6 0.00023 C 0.00274 0.00023 0.00573 0.00023 0.00847 0.00115 C 0.01198 0.00231 0.01133 0.00463 0.01342 0.0074 C 0.01407 0.00856 0.01524 0.00926 0.01615 0.00995 C 0.0168 0.0118 0.01732 0.01342 0.0181 0.01504 C 0.01862 0.01643 0.01941 0.01759 0.01993 0.01898 C 0.02045 0.02014 0.02045 0.02153 0.02097 0.02268 C 0.02149 0.02453 0.02227 0.02615 0.02292 0.02778 C 0.02305 0.02963 0.02344 0.03125 0.02383 0.03287 C 0.02409 0.03426 0.02448 0.03541 0.02487 0.0368 C 0.02552 0.04004 0.0267 0.04699 0.0267 0.04722 C 0.02605 0.06365 0.02709 0.06528 0.02487 0.07615 C 0.02448 0.07731 0.02435 0.0787 0.02383 0.07986 C 0.02331 0.08125 0.02253 0.0824 0.02188 0.08379 C 0.02032 0.08703 0.01823 0.09236 0.01615 0.09514 C 0.0155 0.09629 0.01407 0.09653 0.01342 0.09768 C 0.00691 0.10625 0.01459 0.09977 0.00573 0.10903 C 0.00456 0.11018 0.00313 0.11065 0.00196 0.11157 C -0.00065 0.11389 -0.00299 0.11736 -0.00573 0.11921 C -0.0069 0.12014 -0.0082 0.12106 -0.0095 0.12176 C -0.01145 0.12291 -0.01341 0.12315 -0.01523 0.1243 C -0.01653 0.12523 -0.0177 0.12592 -0.01914 0.12685 C -0.01992 0.12754 -0.02083 0.12893 -0.02187 0.1294 C -0.02434 0.13032 -0.02695 0.13009 -0.02955 0.13078 C -0.03112 0.13102 -0.03268 0.13148 -0.03424 0.13194 L -0.06289 0.1294 C -0.06471 0.12916 -0.06666 0.12916 -0.06862 0.12824 C -0.07239 0.12615 -0.07695 0.12453 -0.07981 0.1206 C -0.0832 0.1162 -0.08242 0.11666 -0.08658 0.11296 C -0.09075 0.10903 -0.09218 0.10879 -0.09518 0.10393 C -0.09583 0.10278 -0.09648 0.10162 -0.097 0.10023 C -0.09778 0.09861 -0.09843 0.09699 -0.09895 0.09514 C -0.1 0.09213 -0.10013 0.08958 -0.10091 0.08634 C -0.10117 0.08495 -0.10156 0.08379 -0.10169 0.0824 C -0.10156 0.07615 -0.10156 0.06967 -0.10091 0.06342 C -0.10065 0.0618 -0.1 0.06041 -0.09895 0.05949 C -0.09726 0.0581 -0.09323 0.05694 -0.09323 0.05717 C -0.08815 0.05787 -0.08294 0.05833 -0.07799 0.05949 C -0.07695 0.05995 -0.07239 0.06342 -0.07135 0.06458 C -0.0677 0.06898 -0.06653 0.07106 -0.06367 0.07615 C -0.06302 0.07731 -0.0625 0.07847 -0.06184 0.07986 C -0.05403 0.09838 -0.06445 0.07453 -0.05898 0.08889 C -0.05846 0.09004 -0.05768 0.09143 -0.05716 0.09259 C -0.0552 0.1074 -0.0552 0.10463 -0.05716 0.12824 C -0.05729 0.13078 -0.05768 0.13379 -0.05898 0.13588 L -0.06367 0.14213 C -0.06562 0.1493 -0.06341 0.14259 -0.06757 0.14977 C -0.06888 0.15208 -0.0694 0.15578 -0.07135 0.1574 C -0.07239 0.15833 -0.07304 0.15926 -0.07408 0.15995 C -0.07604 0.16111 -0.07799 0.16157 -0.07981 0.1625 C -0.08086 0.16296 -0.0819 0.16319 -0.08281 0.16365 C -0.08398 0.16458 -0.08528 0.16551 -0.08658 0.1662 C -0.0875 0.1669 -0.08854 0.1669 -0.08945 0.16759 C -0.09153 0.16898 -0.09323 0.17083 -0.09518 0.17268 L -0.09804 0.17523 C -0.09895 0.17592 -0.09987 0.17731 -0.10091 0.17778 C -0.10273 0.17847 -0.10481 0.1787 -0.10664 0.18032 L -0.11237 0.18541 C -0.11315 0.18611 -0.11406 0.1875 -0.1151 0.18796 C -0.12304 0.19051 -0.12018 0.19028 -0.12356 0.19028 L -0.12356 0.19051 " pathEditMode="relative" rAng="0" ptsTypes="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9DB030-51F9-4519-A7AD-7D7CEDED3E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774" y="675346"/>
            <a:ext cx="5167876" cy="975360"/>
          </a:xfrm>
        </p:spPr>
        <p:txBody>
          <a:bodyPr>
            <a:normAutofit/>
          </a:bodyPr>
          <a:lstStyle/>
          <a:p>
            <a:r>
              <a:rPr lang="es-ES" dirty="0"/>
              <a:t>MÁS INFORMACIÓN</a:t>
            </a:r>
          </a:p>
        </p:txBody>
      </p:sp>
      <p:pic>
        <p:nvPicPr>
          <p:cNvPr id="41" name="Imagen 4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CA405A2-F402-4A49-A654-0C6654A7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69" y="663787"/>
            <a:ext cx="4639457" cy="5008378"/>
          </a:xfrm>
          <a:prstGeom prst="rect">
            <a:avLst/>
          </a:prstGeom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A68D419B-78A5-4EC7-A751-C8042A4983C0}"/>
              </a:ext>
            </a:extLst>
          </p:cNvPr>
          <p:cNvGrpSpPr/>
          <p:nvPr/>
        </p:nvGrpSpPr>
        <p:grpSpPr>
          <a:xfrm>
            <a:off x="2081129" y="1163025"/>
            <a:ext cx="4577818" cy="4539066"/>
            <a:chOff x="2079423" y="1090336"/>
            <a:chExt cx="4291704" cy="4255374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BB4FB69-A193-408F-A9F5-044EE1B5ABE7}"/>
                </a:ext>
              </a:extLst>
            </p:cNvPr>
            <p:cNvGrpSpPr/>
            <p:nvPr/>
          </p:nvGrpSpPr>
          <p:grpSpPr>
            <a:xfrm>
              <a:off x="2083900" y="1090336"/>
              <a:ext cx="4287227" cy="3382716"/>
              <a:chOff x="1353186" y="1237272"/>
              <a:chExt cx="6814970" cy="3382716"/>
            </a:xfrm>
          </p:grpSpPr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385A369F-A3B0-4A7B-9F36-27A0EFD999C8}"/>
                  </a:ext>
                </a:extLst>
              </p:cNvPr>
              <p:cNvSpPr txBox="1"/>
              <p:nvPr/>
            </p:nvSpPr>
            <p:spPr>
              <a:xfrm>
                <a:off x="1466850" y="1237272"/>
                <a:ext cx="6692568" cy="2121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3"/>
                  </a:rPr>
                  <a:t>www.conerrede.es</a:t>
                </a:r>
                <a:r>
                  <a:rPr lang="es-ES" sz="1920"/>
                  <a:t> </a:t>
                </a:r>
                <a:endParaRPr lang="en-US" sz="1920"/>
              </a:p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4"/>
                  </a:rPr>
                  <a:t>www.aciertaconlaorganica.es</a:t>
                </a:r>
                <a:endParaRPr lang="en-US" sz="1920"/>
              </a:p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5"/>
                  </a:rPr>
                  <a:t>www.madrid.es/reciclaje</a:t>
                </a:r>
                <a:endParaRPr lang="en-US" sz="1920"/>
              </a:p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6"/>
                  </a:rPr>
                  <a:t>www.madrid.es/puntoslimpios</a:t>
                </a:r>
                <a:r>
                  <a:rPr lang="es-ES" sz="1920"/>
                  <a:t> </a:t>
                </a:r>
                <a:endParaRPr lang="en-US" sz="1920"/>
              </a:p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7"/>
                  </a:rPr>
                  <a:t>www.remad.es</a:t>
                </a:r>
                <a:endParaRPr lang="es-ES" sz="1920"/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3BB641F5-B344-4D30-895D-2865AB196D10}"/>
                  </a:ext>
                </a:extLst>
              </p:cNvPr>
              <p:cNvSpPr txBox="1"/>
              <p:nvPr/>
            </p:nvSpPr>
            <p:spPr>
              <a:xfrm>
                <a:off x="1466850" y="3521860"/>
                <a:ext cx="6330460" cy="363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s-ES" sz="1920"/>
                  <a:t>Teléfono: </a:t>
                </a:r>
                <a:r>
                  <a:rPr lang="es-ES" sz="1920" b="1"/>
                  <a:t>010</a:t>
                </a:r>
                <a:endParaRPr lang="en-US" sz="1920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54227FAA-7A53-456A-8A8F-D96EADDA1232}"/>
                  </a:ext>
                </a:extLst>
              </p:cNvPr>
              <p:cNvSpPr txBox="1"/>
              <p:nvPr/>
            </p:nvSpPr>
            <p:spPr>
              <a:xfrm>
                <a:off x="1353186" y="4250656"/>
                <a:ext cx="6814970" cy="369332"/>
              </a:xfrm>
              <a:prstGeom prst="rect">
                <a:avLst/>
              </a:prstGeom>
              <a:noFill/>
            </p:spPr>
            <p:txBody>
              <a:bodyPr wrap="square" lIns="97536" tIns="48768" rIns="97536" bIns="48768" anchor="t">
                <a:spAutoFit/>
              </a:bodyPr>
              <a:lstStyle/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s-ES" sz="1920" dirty="0">
                    <a:ea typeface="+mn-lt"/>
                    <a:cs typeface="+mn-lt"/>
                    <a:hlinkClick r:id="rId8"/>
                  </a:rPr>
                  <a:t>comunica.limpiezaresiduos@madrid.es</a:t>
                </a:r>
                <a:endParaRPr lang="es-ES" sz="1920" dirty="0"/>
              </a:p>
            </p:txBody>
          </p:sp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C1A8E3A3-0875-4CE1-910F-96AE14B85F95}"/>
                </a:ext>
              </a:extLst>
            </p:cNvPr>
            <p:cNvSpPr txBox="1"/>
            <p:nvPr/>
          </p:nvSpPr>
          <p:spPr>
            <a:xfrm>
              <a:off x="2079423" y="4705150"/>
              <a:ext cx="3982426" cy="6405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04810" indent="-304810">
                <a:buFont typeface="Arial" panose="020B0604020202020204" pitchFamily="34" charset="0"/>
                <a:buChar char="•"/>
              </a:pPr>
              <a:r>
                <a:rPr lang="es-ES" sz="1920"/>
                <a:t>APP Madrid Móvil</a:t>
              </a:r>
            </a:p>
            <a:p>
              <a:pPr marL="304810" indent="-304810">
                <a:buFont typeface="Arial" panose="020B0604020202020204" pitchFamily="34" charset="0"/>
                <a:buChar char="•"/>
              </a:pPr>
              <a:r>
                <a:rPr lang="es-ES" sz="1920"/>
                <a:t>APP Puntos limpios Madrid</a:t>
              </a:r>
              <a:endParaRPr lang="en-US" sz="1920"/>
            </a:p>
          </p:txBody>
        </p:sp>
      </p:grpSp>
      <p:pic>
        <p:nvPicPr>
          <p:cNvPr id="4" name="Gráfico 3" descr="Internet contorno">
            <a:extLst>
              <a:ext uri="{FF2B5EF4-FFF2-40B4-BE49-F238E27FC236}">
                <a16:creationId xmlns:a16="http://schemas.microsoft.com/office/drawing/2014/main" id="{33285D59-1C26-4988-BDAB-EFCC4E8810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0367" y="1213893"/>
            <a:ext cx="720731" cy="720731"/>
          </a:xfrm>
          <a:prstGeom prst="rect">
            <a:avLst/>
          </a:prstGeom>
        </p:spPr>
      </p:pic>
      <p:pic>
        <p:nvPicPr>
          <p:cNvPr id="7" name="Gráfico 6" descr="Correo electrónico contorno">
            <a:extLst>
              <a:ext uri="{FF2B5EF4-FFF2-40B4-BE49-F238E27FC236}">
                <a16:creationId xmlns:a16="http://schemas.microsoft.com/office/drawing/2014/main" id="{72ECB7BF-847C-4743-B2A2-4EF96F98B6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02312" y="4246599"/>
            <a:ext cx="524657" cy="524657"/>
          </a:xfrm>
          <a:prstGeom prst="rect">
            <a:avLst/>
          </a:prstGeom>
        </p:spPr>
      </p:pic>
      <p:pic>
        <p:nvPicPr>
          <p:cNvPr id="9" name="Gráfico 8" descr="Auricular contorno">
            <a:extLst>
              <a:ext uri="{FF2B5EF4-FFF2-40B4-BE49-F238E27FC236}">
                <a16:creationId xmlns:a16="http://schemas.microsoft.com/office/drawing/2014/main" id="{623E4B4A-E2FD-490B-8B28-7DA7E02AE2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18403" y="3534568"/>
            <a:ext cx="524657" cy="524657"/>
          </a:xfrm>
          <a:prstGeom prst="rect">
            <a:avLst/>
          </a:prstGeom>
        </p:spPr>
      </p:pic>
      <p:pic>
        <p:nvPicPr>
          <p:cNvPr id="11" name="Gráfico 10" descr="Smartphone contorno">
            <a:extLst>
              <a:ext uri="{FF2B5EF4-FFF2-40B4-BE49-F238E27FC236}">
                <a16:creationId xmlns:a16="http://schemas.microsoft.com/office/drawing/2014/main" id="{30B8DF2A-DA1F-4C19-A50E-7B99E6D0D3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36960" y="5052887"/>
            <a:ext cx="655360" cy="6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8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9DB030-51F9-4519-A7AD-7D7CEDED3E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774" y="680435"/>
            <a:ext cx="5167876" cy="975360"/>
          </a:xfrm>
        </p:spPr>
        <p:txBody>
          <a:bodyPr>
            <a:normAutofit/>
          </a:bodyPr>
          <a:lstStyle/>
          <a:p>
            <a:r>
              <a:rPr lang="es-ES" dirty="0"/>
              <a:t>¡SÍGUENOS!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614CB63-97B5-4F50-9EB9-C5B212D357F3}"/>
              </a:ext>
            </a:extLst>
          </p:cNvPr>
          <p:cNvGraphicFramePr>
            <a:graphicFrameLocks noGrp="1"/>
          </p:cNvGraphicFramePr>
          <p:nvPr/>
        </p:nvGraphicFramePr>
        <p:xfrm>
          <a:off x="743896" y="1574259"/>
          <a:ext cx="6446129" cy="3310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439">
                  <a:extLst>
                    <a:ext uri="{9D8B030D-6E8A-4147-A177-3AD203B41FA5}">
                      <a16:colId xmlns:a16="http://schemas.microsoft.com/office/drawing/2014/main" val="4189991694"/>
                    </a:ext>
                  </a:extLst>
                </a:gridCol>
                <a:gridCol w="5290690">
                  <a:extLst>
                    <a:ext uri="{9D8B030D-6E8A-4147-A177-3AD203B41FA5}">
                      <a16:colId xmlns:a16="http://schemas.microsoft.com/office/drawing/2014/main" val="1171604105"/>
                    </a:ext>
                  </a:extLst>
                </a:gridCol>
              </a:tblGrid>
              <a:tr h="1103395">
                <a:tc>
                  <a:txBody>
                    <a:bodyPr/>
                    <a:lstStyle/>
                    <a:p>
                      <a:endParaRPr lang="es-ES" sz="17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8768" marB="48768" anchor="ctr"/>
                </a:tc>
                <a:tc>
                  <a:txBody>
                    <a:bodyPr/>
                    <a:lstStyle/>
                    <a:p>
                      <a:r>
                        <a:rPr lang="es-ES" sz="1700" kern="1200">
                          <a:solidFill>
                            <a:schemeClr val="dk1"/>
                          </a:solidFill>
                        </a:rPr>
                        <a:t>@conRde_madrid</a:t>
                      </a:r>
                      <a:endParaRPr lang="es-ES" sz="17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8768" marB="48768" anchor="ctr"/>
                </a:tc>
                <a:extLst>
                  <a:ext uri="{0D108BD9-81ED-4DB2-BD59-A6C34878D82A}">
                    <a16:rowId xmlns:a16="http://schemas.microsoft.com/office/drawing/2014/main" val="499661917"/>
                  </a:ext>
                </a:extLst>
              </a:tr>
              <a:tr h="1103395">
                <a:tc>
                  <a:txBody>
                    <a:bodyPr/>
                    <a:lstStyle/>
                    <a:p>
                      <a:endParaRPr lang="es-ES" sz="1900"/>
                    </a:p>
                  </a:txBody>
                  <a:tcPr marL="97536" marR="97536" marT="48768" marB="48768" anchor="ctr"/>
                </a:tc>
                <a:tc>
                  <a:txBody>
                    <a:bodyPr/>
                    <a:lstStyle/>
                    <a:p>
                      <a:pPr marL="0" marR="0" lvl="0" indent="0" algn="l" defTabSz="8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/>
                        <a:t>@Aciertaorgánica</a:t>
                      </a:r>
                      <a:endParaRPr lang="es-ES" sz="1900"/>
                    </a:p>
                  </a:txBody>
                  <a:tcPr marL="97536" marR="97536" marT="48768" marB="48768" anchor="ctr"/>
                </a:tc>
                <a:extLst>
                  <a:ext uri="{0D108BD9-81ED-4DB2-BD59-A6C34878D82A}">
                    <a16:rowId xmlns:a16="http://schemas.microsoft.com/office/drawing/2014/main" val="1301388855"/>
                  </a:ext>
                </a:extLst>
              </a:tr>
              <a:tr h="1103395">
                <a:tc>
                  <a:txBody>
                    <a:bodyPr/>
                    <a:lstStyle/>
                    <a:p>
                      <a:endParaRPr lang="es-ES" sz="1900"/>
                    </a:p>
                  </a:txBody>
                  <a:tcPr marL="97536" marR="97536" marT="48768" marB="48768" anchor="ctr"/>
                </a:tc>
                <a:tc>
                  <a:txBody>
                    <a:bodyPr/>
                    <a:lstStyle/>
                    <a:p>
                      <a:pPr marL="0" marR="0" lvl="0" indent="0" algn="l" defTabSz="8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/>
                        <a:t>Campaña de sensibilización Acierta con la Orgánica</a:t>
                      </a:r>
                    </a:p>
                  </a:txBody>
                  <a:tcPr marL="97536" marR="97536" marT="48768" marB="48768" anchor="ctr"/>
                </a:tc>
                <a:extLst>
                  <a:ext uri="{0D108BD9-81ED-4DB2-BD59-A6C34878D82A}">
                    <a16:rowId xmlns:a16="http://schemas.microsoft.com/office/drawing/2014/main" val="3886357180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BD756BD-E790-4066-A6BF-C0BA9D2B3ADF}"/>
              </a:ext>
            </a:extLst>
          </p:cNvPr>
          <p:cNvGrpSpPr/>
          <p:nvPr/>
        </p:nvGrpSpPr>
        <p:grpSpPr>
          <a:xfrm>
            <a:off x="836688" y="1655795"/>
            <a:ext cx="1005495" cy="3228650"/>
            <a:chOff x="2071124" y="1625962"/>
            <a:chExt cx="942652" cy="3026859"/>
          </a:xfrm>
        </p:grpSpPr>
        <p:pic>
          <p:nvPicPr>
            <p:cNvPr id="14" name="Imagen 13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6F92D46D-9334-44E5-8593-132C53443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038" y="1625962"/>
              <a:ext cx="935738" cy="935738"/>
            </a:xfrm>
            <a:prstGeom prst="rect">
              <a:avLst/>
            </a:prstGeom>
          </p:spPr>
        </p:pic>
        <p:pic>
          <p:nvPicPr>
            <p:cNvPr id="11" name="Imagen 10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4138DCCC-EAA4-4AAB-B54F-386A3F07B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038" y="2634915"/>
              <a:ext cx="935738" cy="935738"/>
            </a:xfrm>
            <a:prstGeom prst="rect">
              <a:avLst/>
            </a:prstGeom>
          </p:spPr>
        </p:pic>
        <p:pic>
          <p:nvPicPr>
            <p:cNvPr id="15" name="Imagen 14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B2C4F988-33C7-4426-8F91-9520742A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124" y="3717083"/>
              <a:ext cx="935738" cy="935738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55708AE-97B4-4841-B915-DA07FD57D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192" y="497715"/>
            <a:ext cx="4257634" cy="47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E071EB1-0838-4C67-B991-43123BB3DB2F}"/>
              </a:ext>
            </a:extLst>
          </p:cNvPr>
          <p:cNvSpPr txBox="1"/>
          <p:nvPr/>
        </p:nvSpPr>
        <p:spPr>
          <a:xfrm>
            <a:off x="1564640" y="806748"/>
            <a:ext cx="874111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267" b="1"/>
              <a:t>¡MUCHAS GRACIAS</a:t>
            </a:r>
            <a:r>
              <a:rPr lang="es-ES" sz="4267"/>
              <a:t>!</a:t>
            </a:r>
          </a:p>
        </p:txBody>
      </p:sp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EB39524-4A86-4432-803D-B013B439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72" y="1469315"/>
            <a:ext cx="8494002" cy="45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3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 rotWithShape="1">
          <a:blip r:embed="rId3" cstate="print"/>
          <a:srcRect l="43705" t="32899" r="38576" b="38401"/>
          <a:stretch/>
        </p:blipFill>
        <p:spPr>
          <a:xfrm>
            <a:off x="3352800" y="1143001"/>
            <a:ext cx="5486400" cy="49987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object 9"/>
          <p:cNvSpPr txBox="1">
            <a:spLocks/>
          </p:cNvSpPr>
          <p:nvPr/>
        </p:nvSpPr>
        <p:spPr>
          <a:xfrm>
            <a:off x="609600" y="553141"/>
            <a:ext cx="6324600" cy="59759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s-ES_tradnl" sz="3800" kern="0" spc="-5" dirty="0">
                <a:solidFill>
                  <a:srgbClr val="231F20"/>
                </a:solidFill>
                <a:latin typeface="+mj-lt"/>
                <a:ea typeface="+mj-ea"/>
                <a:cs typeface="Bariol Regular"/>
              </a:rPr>
              <a:t>PROBLEMÁTICA DE RESIDUOS</a:t>
            </a:r>
            <a:endParaRPr lang="es-ES" sz="3800" kern="0" spc="-5" dirty="0">
              <a:solidFill>
                <a:srgbClr val="231F20"/>
              </a:solidFill>
              <a:latin typeface="+mj-lt"/>
              <a:ea typeface="+mj-ea"/>
              <a:cs typeface="Bariol Regular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BB6AD183-E5A5-41A9-94A0-DE319D4225FE}"/>
              </a:ext>
            </a:extLst>
          </p:cNvPr>
          <p:cNvSpPr txBox="1"/>
          <p:nvPr/>
        </p:nvSpPr>
        <p:spPr>
          <a:xfrm>
            <a:off x="3375892" y="1138383"/>
            <a:ext cx="2581275" cy="155940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A95929"/>
                </a:solidFill>
                <a:latin typeface="+mj-lt"/>
                <a:cs typeface="Bariol Bold"/>
              </a:rPr>
              <a:t>EN MADRID SE</a:t>
            </a:r>
            <a:r>
              <a:rPr sz="2000" b="1" spc="-25" dirty="0">
                <a:solidFill>
                  <a:srgbClr val="A95929"/>
                </a:solidFill>
                <a:latin typeface="+mj-lt"/>
                <a:cs typeface="Bariol Bold"/>
              </a:rPr>
              <a:t> </a:t>
            </a:r>
            <a:r>
              <a:rPr sz="2000" b="1" dirty="0">
                <a:solidFill>
                  <a:srgbClr val="A95929"/>
                </a:solidFill>
                <a:latin typeface="+mj-lt"/>
                <a:cs typeface="Bariol Bold"/>
              </a:rPr>
              <a:t>GENERA:</a:t>
            </a:r>
            <a:endParaRPr sz="2000" dirty="0">
              <a:latin typeface="+mj-lt"/>
              <a:cs typeface="Bariol Bold"/>
            </a:endParaRPr>
          </a:p>
          <a:p>
            <a:pPr eaLnBrk="1" fontAlgn="auto" hangingPunct="1">
              <a:spcBef>
                <a:spcPts val="35"/>
              </a:spcBef>
              <a:spcAft>
                <a:spcPts val="0"/>
              </a:spcAft>
              <a:defRPr/>
            </a:pPr>
            <a:endParaRPr sz="3000" dirty="0">
              <a:latin typeface="+mj-lt"/>
              <a:cs typeface="Times New Roman"/>
            </a:endParaRPr>
          </a:p>
          <a:p>
            <a:pPr marL="720090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sz="2400" spc="-35">
                <a:solidFill>
                  <a:srgbClr val="231F20"/>
                </a:solidFill>
                <a:latin typeface="+mj-lt"/>
                <a:cs typeface="Bariol Regular"/>
              </a:rPr>
              <a:t>1</a:t>
            </a:r>
            <a:r>
              <a:rPr sz="2400" spc="-5">
                <a:solidFill>
                  <a:srgbClr val="231F20"/>
                </a:solidFill>
                <a:latin typeface="+mj-lt"/>
                <a:cs typeface="Bariol Regular"/>
              </a:rPr>
              <a:t> </a:t>
            </a:r>
            <a:r>
              <a:rPr sz="2400" spc="15" dirty="0">
                <a:solidFill>
                  <a:srgbClr val="231F20"/>
                </a:solidFill>
                <a:latin typeface="+mj-lt"/>
                <a:cs typeface="Bariol Regular"/>
              </a:rPr>
              <a:t>Kg</a:t>
            </a:r>
            <a:endParaRPr sz="2400" dirty="0">
              <a:latin typeface="+mj-lt"/>
              <a:cs typeface="Bariol Regular"/>
            </a:endParaRPr>
          </a:p>
          <a:p>
            <a:pPr marL="720090" eaLnBrk="1" fontAlgn="auto" hangingPunct="1">
              <a:spcBef>
                <a:spcPts val="32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231F20"/>
                </a:solidFill>
                <a:latin typeface="+mj-lt"/>
                <a:cs typeface="Bariol Regular"/>
              </a:rPr>
              <a:t>DE RESIDUOS AL </a:t>
            </a:r>
            <a:r>
              <a:rPr sz="1200" spc="-5" dirty="0">
                <a:solidFill>
                  <a:srgbClr val="231F20"/>
                </a:solidFill>
                <a:latin typeface="+mj-lt"/>
                <a:cs typeface="Bariol Regular"/>
              </a:rPr>
              <a:t>DÍA </a:t>
            </a:r>
            <a:r>
              <a:rPr sz="1200" dirty="0">
                <a:solidFill>
                  <a:srgbClr val="231F20"/>
                </a:solidFill>
                <a:latin typeface="+mj-lt"/>
                <a:cs typeface="Bariol Regular"/>
              </a:rPr>
              <a:t>POR</a:t>
            </a:r>
            <a:r>
              <a:rPr sz="1200" spc="-75" dirty="0">
                <a:solidFill>
                  <a:srgbClr val="231F20"/>
                </a:solidFill>
                <a:latin typeface="+mj-lt"/>
                <a:cs typeface="Bariol Regular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cs typeface="Bariol Regular"/>
              </a:rPr>
              <a:t>HABITANTE</a:t>
            </a:r>
            <a:endParaRPr sz="1200" dirty="0">
              <a:latin typeface="+mj-lt"/>
              <a:cs typeface="Bariol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9"/>
          <p:cNvSpPr>
            <a:spLocks noGrp="1"/>
          </p:cNvSpPr>
          <p:nvPr>
            <p:ph type="title"/>
          </p:nvPr>
        </p:nvSpPr>
        <p:spPr>
          <a:xfrm>
            <a:off x="609600" y="549916"/>
            <a:ext cx="3525838" cy="617798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hangingPunct="1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latin typeface="Calibri" panose="020F0502020204030204" pitchFamily="34" charset="0"/>
                <a:ea typeface="Bariol Regular"/>
              </a:rPr>
              <a:t>LAS 3 R´S</a:t>
            </a:r>
          </a:p>
        </p:txBody>
      </p:sp>
      <p:pic>
        <p:nvPicPr>
          <p:cNvPr id="56322" name="Picture 2" descr="Resultado de imagen de LAS 3 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7905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4960937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eaLnBrk="1" hangingPunct="1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latin typeface="Calibri" panose="020F0502020204030204" pitchFamily="34" charset="0"/>
                <a:ea typeface="Bariol Regular"/>
              </a:rPr>
              <a:t>SEPARANDO RESIDUOS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9172576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4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4038600" cy="554038"/>
          </a:xfrm>
        </p:spPr>
        <p:txBody>
          <a:bodyPr/>
          <a:lstStyle/>
          <a:p>
            <a:pPr algn="l"/>
            <a:r>
              <a:rPr lang="es-ES" altLang="es-ES" sz="3600" dirty="0">
                <a:solidFill>
                  <a:srgbClr val="000000"/>
                </a:solidFill>
                <a:latin typeface="Calibri" panose="020F0502020204030204" pitchFamily="34" charset="0"/>
                <a:ea typeface="Bariol Regular"/>
              </a:rPr>
              <a:t>¿ DÓNDE SE TIRA…?</a:t>
            </a:r>
          </a:p>
        </p:txBody>
      </p:sp>
      <p:pic>
        <p:nvPicPr>
          <p:cNvPr id="13316" name="Picture 2" descr="Resultado de imagen de muÃ±eco pensa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680172" y="559526"/>
            <a:ext cx="6248400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algn="l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0070C0"/>
                </a:solidFill>
                <a:latin typeface="Calibri" panose="020F0502020204030204" pitchFamily="34" charset="0"/>
                <a:ea typeface="Bariol Regular"/>
              </a:rPr>
              <a:t>CONTENEDOR PAPEL Y CARTÓN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6F0E0B3-6B1B-4604-AB03-BD83EF9F7787}"/>
              </a:ext>
            </a:extLst>
          </p:cNvPr>
          <p:cNvGrpSpPr/>
          <p:nvPr/>
        </p:nvGrpSpPr>
        <p:grpSpPr>
          <a:xfrm>
            <a:off x="10376616" y="280979"/>
            <a:ext cx="1219200" cy="1152525"/>
            <a:chOff x="7239000" y="609600"/>
            <a:chExt cx="1219200" cy="1152525"/>
          </a:xfrm>
        </p:grpSpPr>
        <p:pic>
          <p:nvPicPr>
            <p:cNvPr id="1843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609600"/>
              <a:ext cx="9302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Elipse"/>
            <p:cNvSpPr/>
            <p:nvPr/>
          </p:nvSpPr>
          <p:spPr>
            <a:xfrm>
              <a:off x="7239000" y="609600"/>
              <a:ext cx="1219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661" y="1974132"/>
            <a:ext cx="1586502" cy="2574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24" y="1066800"/>
            <a:ext cx="2574925" cy="25749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54" y="3641725"/>
            <a:ext cx="2007662" cy="184805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F385DB4-1FB7-440E-AA9C-0A5848E45198}"/>
              </a:ext>
            </a:extLst>
          </p:cNvPr>
          <p:cNvSpPr/>
          <p:nvPr/>
        </p:nvSpPr>
        <p:spPr>
          <a:xfrm>
            <a:off x="1981200" y="5791200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1CD460-9B1D-3921-FDAC-7A1E0EC33D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9" t="10265" r="11560" b="5156"/>
          <a:stretch/>
        </p:blipFill>
        <p:spPr>
          <a:xfrm>
            <a:off x="609600" y="1905000"/>
            <a:ext cx="4177109" cy="356794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533400" y="613119"/>
            <a:ext cx="4800600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F4EE00"/>
                </a:solidFill>
                <a:latin typeface="Calibri" panose="020F0502020204030204" pitchFamily="34" charset="0"/>
                <a:ea typeface="Bariol Regular"/>
              </a:rPr>
              <a:t>CONTENEDOR ENVASES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E44AC1C-AFB0-45EE-BA59-01CD3E47A4C3}"/>
              </a:ext>
            </a:extLst>
          </p:cNvPr>
          <p:cNvGrpSpPr/>
          <p:nvPr/>
        </p:nvGrpSpPr>
        <p:grpSpPr>
          <a:xfrm>
            <a:off x="10515600" y="304801"/>
            <a:ext cx="1143000" cy="1143000"/>
            <a:chOff x="7315200" y="609600"/>
            <a:chExt cx="1143000" cy="1143000"/>
          </a:xfrm>
        </p:grpSpPr>
        <p:pic>
          <p:nvPicPr>
            <p:cNvPr id="143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762000"/>
              <a:ext cx="8207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Elipse"/>
            <p:cNvSpPr/>
            <p:nvPr/>
          </p:nvSpPr>
          <p:spPr>
            <a:xfrm>
              <a:off x="7315200" y="609600"/>
              <a:ext cx="11430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69" y="1078815"/>
            <a:ext cx="2790825" cy="27908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713202" y="3315585"/>
            <a:ext cx="1523465" cy="2563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34" y="2133600"/>
            <a:ext cx="2044730" cy="204473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8C798D7-0EED-4AD1-92F2-6F010BAC9030}"/>
              </a:ext>
            </a:extLst>
          </p:cNvPr>
          <p:cNvSpPr/>
          <p:nvPr/>
        </p:nvSpPr>
        <p:spPr>
          <a:xfrm>
            <a:off x="1981200" y="5791200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12453E-D86B-104B-1F14-8FD1AFAEE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0483" y="4254717"/>
            <a:ext cx="1256088" cy="1280717"/>
          </a:xfrm>
          <a:prstGeom prst="rect">
            <a:avLst/>
          </a:prstGeom>
        </p:spPr>
      </p:pic>
      <p:pic>
        <p:nvPicPr>
          <p:cNvPr id="8" name="Picture 12" descr="Fotografía En Color De Latas De Metal En Un Vertedero Fotos, Retratos,  Imágenes Y Fotografía De Archivo Libres De Derecho. Image 18786892.">
            <a:extLst>
              <a:ext uri="{FF2B5EF4-FFF2-40B4-BE49-F238E27FC236}">
                <a16:creationId xmlns:a16="http://schemas.microsoft.com/office/drawing/2014/main" id="{05E71C10-C382-905D-2C91-DD9600B2C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9" b="89954" l="10000" r="90000">
                        <a14:foregroundMark x1="39615" y1="9469" x2="39385" y2="9815"/>
                        <a14:foregroundMark x1="23154" y1="76559" x2="36231" y2="82448"/>
                        <a14:foregroundMark x1="36231" y1="82448" x2="23846" y2="80023"/>
                        <a14:foregroundMark x1="23846" y1="80023" x2="22923" y2="78522"/>
                        <a14:foregroundMark x1="43846" y1="81178" x2="27923" y2="89492"/>
                        <a14:foregroundMark x1="27923" y1="89492" x2="41769" y2="79792"/>
                        <a14:foregroundMark x1="41769" y1="79792" x2="44615" y2="81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51" y="3922383"/>
            <a:ext cx="2635325" cy="17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nvase Del Yogur Aislado En El Fondo Blanco Stock de ilustración -  Ilustración de bolso, abrigo: 85106823">
            <a:extLst>
              <a:ext uri="{FF2B5EF4-FFF2-40B4-BE49-F238E27FC236}">
                <a16:creationId xmlns:a16="http://schemas.microsoft.com/office/drawing/2014/main" id="{1A90446B-BACF-FF08-E905-8A1AEABF2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89" b="89778" l="9778" r="89778">
                        <a14:foregroundMark x1="39111" y1="25333" x2="46642" y2="19685"/>
                        <a14:foregroundMark x1="47114" y1="19853" x2="41778" y2="26222"/>
                        <a14:foregroundMark x1="39111" y1="23111" x2="43916" y2="18718"/>
                        <a14:foregroundMark x1="33333" y1="44000" x2="42222" y2="23556"/>
                        <a14:foregroundMark x1="42222" y1="23556" x2="45333" y2="24889"/>
                        <a14:foregroundMark x1="27556" y1="36889" x2="40444" y2="28000"/>
                        <a14:foregroundMark x1="26222" y1="37778" x2="44444" y2="24444"/>
                        <a14:foregroundMark x1="44444" y1="24444" x2="26222" y2="37333"/>
                        <a14:foregroundMark x1="71556" y1="22222" x2="48889" y2="13333"/>
                        <a14:foregroundMark x1="48889" y1="13333" x2="41333" y2="23556"/>
                        <a14:backgroundMark x1="79111" y1="21778" x2="69636" y2="18491"/>
                        <a14:backgroundMark x1="78222" y1="18222" x2="67866" y2="15049"/>
                        <a14:backgroundMark x1="68390" y1="16067" x2="78222" y2="1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04" r="22112"/>
          <a:stretch/>
        </p:blipFill>
        <p:spPr bwMode="auto">
          <a:xfrm>
            <a:off x="7060800" y="2120160"/>
            <a:ext cx="942689" cy="16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9DFD52-20EF-7F7C-C4F0-3F9E8421183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3400" y="1911406"/>
            <a:ext cx="4316455" cy="329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587128" y="593871"/>
            <a:ext cx="4308165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00B050"/>
                </a:solidFill>
                <a:latin typeface="Calibri" panose="020F0502020204030204" pitchFamily="34" charset="0"/>
                <a:ea typeface="Bariol Regular"/>
              </a:rPr>
              <a:t>CONTENEDOR VIDRIO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47C6D5D-5682-4986-9935-F239332C7471}"/>
              </a:ext>
            </a:extLst>
          </p:cNvPr>
          <p:cNvGrpSpPr/>
          <p:nvPr/>
        </p:nvGrpSpPr>
        <p:grpSpPr>
          <a:xfrm>
            <a:off x="10506322" y="364404"/>
            <a:ext cx="1219200" cy="1143000"/>
            <a:chOff x="7239000" y="609600"/>
            <a:chExt cx="1219200" cy="1143000"/>
          </a:xfrm>
        </p:grpSpPr>
        <p:pic>
          <p:nvPicPr>
            <p:cNvPr id="1638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685800"/>
              <a:ext cx="94615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Elipse"/>
            <p:cNvSpPr/>
            <p:nvPr/>
          </p:nvSpPr>
          <p:spPr>
            <a:xfrm>
              <a:off x="7239000" y="609600"/>
              <a:ext cx="1219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340" y="2667000"/>
            <a:ext cx="1424110" cy="2629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855" y="3200400"/>
            <a:ext cx="1216003" cy="20154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2"/>
          <a:stretch/>
        </p:blipFill>
        <p:spPr>
          <a:xfrm>
            <a:off x="6819776" y="2162066"/>
            <a:ext cx="1263053" cy="28883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82" b="95462" l="10000" r="90000">
                        <a14:foregroundMark x1="51333" y1="6050" x2="51333" y2="6050"/>
                        <a14:foregroundMark x1="49667" y1="95462" x2="49667" y2="95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63" y="1683276"/>
            <a:ext cx="1715168" cy="340174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39DDE92-5EED-47A8-8EA7-C038B3932976}"/>
              </a:ext>
            </a:extLst>
          </p:cNvPr>
          <p:cNvSpPr/>
          <p:nvPr/>
        </p:nvSpPr>
        <p:spPr>
          <a:xfrm>
            <a:off x="1981200" y="5726668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4BAFE-4F9D-460D-4485-099ACD5920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532" y="1400312"/>
            <a:ext cx="3733800" cy="42415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1431925"/>
            <a:ext cx="50196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ject 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4162425" cy="1136650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hangingPunct="1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latin typeface="Calibri" panose="020F0502020204030204" pitchFamily="34" charset="0"/>
                <a:ea typeface="Bariol Regular"/>
              </a:rPr>
              <a:t>SEPARANDO LA  MATERIA ORGÁNICA</a:t>
            </a:r>
          </a:p>
        </p:txBody>
      </p:sp>
      <p:sp>
        <p:nvSpPr>
          <p:cNvPr id="10244" name="object 21"/>
          <p:cNvSpPr>
            <a:spLocks/>
          </p:cNvSpPr>
          <p:nvPr/>
        </p:nvSpPr>
        <p:spPr bwMode="auto">
          <a:xfrm>
            <a:off x="1524000" y="5422900"/>
            <a:ext cx="9144000" cy="0"/>
          </a:xfrm>
          <a:custGeom>
            <a:avLst/>
            <a:gdLst>
              <a:gd name="T0" fmla="*/ 0 w 9144000"/>
              <a:gd name="T1" fmla="*/ 9144000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508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1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538C8CF1916A40BDBE79A69D6D31D7" ma:contentTypeVersion="18" ma:contentTypeDescription="Crear nuevo documento." ma:contentTypeScope="" ma:versionID="b40afc561b3cc2ecd44b19f5b53cefde">
  <xsd:schema xmlns:xsd="http://www.w3.org/2001/XMLSchema" xmlns:xs="http://www.w3.org/2001/XMLSchema" xmlns:p="http://schemas.microsoft.com/office/2006/metadata/properties" xmlns:ns2="71e00d72-773c-4c25-8fe4-ac0731f9a889" xmlns:ns3="7af5b747-1f26-48b9-bdcc-699e7e9ad29e" targetNamespace="http://schemas.microsoft.com/office/2006/metadata/properties" ma:root="true" ma:fieldsID="4365cec8fddc980a7b33c01eef6ce1f9" ns2:_="" ns3:_="">
    <xsd:import namespace="71e00d72-773c-4c25-8fe4-ac0731f9a889"/>
    <xsd:import namespace="7af5b747-1f26-48b9-bdcc-699e7e9ad2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00d72-773c-4c25-8fe4-ac0731f9a8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994a6e33-d837-4102-8393-5c10f5fa248e}" ma:internalName="TaxCatchAll" ma:showField="CatchAllData" ma:web="71e00d72-773c-4c25-8fe4-ac0731f9a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5b747-1f26-48b9-bdcc-699e7e9ad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Etiquetas de imagen" ma:readOnly="false" ma:fieldId="{5cf76f15-5ced-4ddc-b409-7134ff3c332f}" ma:taxonomyMulti="true" ma:sspId="b7d5c9cd-1d9d-4498-a792-f3e3b2446e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e00d72-773c-4c25-8fe4-ac0731f9a889" xsi:nil="true"/>
    <lcf76f155ced4ddcb4097134ff3c332f xmlns="7af5b747-1f26-48b9-bdcc-699e7e9ad29e">
      <Terms xmlns="http://schemas.microsoft.com/office/infopath/2007/PartnerControls"/>
    </lcf76f155ced4ddcb4097134ff3c332f>
    <_dlc_DocId xmlns="71e00d72-773c-4c25-8fe4-ac0731f9a889">A54ZXKZ7JTAV-507352133-8909</_dlc_DocId>
    <_dlc_DocIdUrl xmlns="71e00d72-773c-4c25-8fe4-ac0731f9a889">
      <Url>https://anthesisllc.sharepoint.com/teams/External_-_Acierta_con_la_orgnica_IV_365/_layouts/15/DocIdRedir.aspx?ID=A54ZXKZ7JTAV-507352133-8909</Url>
      <Description>A54ZXKZ7JTAV-507352133-8909</Description>
    </_dlc_DocIdUrl>
    <SharedWithUsers xmlns="71e00d72-773c-4c25-8fe4-ac0731f9a889">
      <UserInfo>
        <DisplayName/>
        <AccountId xsi:nil="true"/>
        <AccountType/>
      </UserInfo>
    </SharedWithUsers>
    <MediaLengthInSeconds xmlns="7af5b747-1f26-48b9-bdcc-699e7e9ad29e" xsi:nil="true"/>
  </documentManagement>
</p:properties>
</file>

<file path=customXml/itemProps1.xml><?xml version="1.0" encoding="utf-8"?>
<ds:datastoreItem xmlns:ds="http://schemas.openxmlformats.org/officeDocument/2006/customXml" ds:itemID="{8F86DA82-56BD-419C-A1DD-A3F5F2C69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9074E-9786-432E-8177-D6D66555CF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CB81FF6-5E3A-40AE-907F-72C249B68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00d72-773c-4c25-8fe4-ac0731f9a889"/>
    <ds:schemaRef ds:uri="7af5b747-1f26-48b9-bdcc-699e7e9ad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FA7BF2F-944C-4AB9-BBB5-A496BB7B2383}">
  <ds:schemaRefs>
    <ds:schemaRef ds:uri="http://schemas.microsoft.com/office/2006/metadata/properties"/>
    <ds:schemaRef ds:uri="http://schemas.microsoft.com/office/infopath/2007/PartnerControls"/>
    <ds:schemaRef ds:uri="71e00d72-773c-4c25-8fe4-ac0731f9a889"/>
    <ds:schemaRef ds:uri="7af5b747-1f26-48b9-bdcc-699e7e9ad2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366</Words>
  <Application>Microsoft Office PowerPoint</Application>
  <PresentationFormat>Panorámica</PresentationFormat>
  <Paragraphs>44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Gill Sans MT Pro Medium</vt:lpstr>
      <vt:lpstr>Trebuchet MS</vt:lpstr>
      <vt:lpstr>Wingdings 3</vt:lpstr>
      <vt:lpstr>Calibri</vt:lpstr>
      <vt:lpstr>Tahoma</vt:lpstr>
      <vt:lpstr>Bookman Old Style</vt:lpstr>
      <vt:lpstr>Arial</vt:lpstr>
      <vt:lpstr>Bariol Regular</vt:lpstr>
      <vt:lpstr>Bariol Bold</vt:lpstr>
      <vt:lpstr>Office Theme</vt:lpstr>
      <vt:lpstr>Presentación de PowerPoint</vt:lpstr>
      <vt:lpstr>Presentación de PowerPoint</vt:lpstr>
      <vt:lpstr>LAS 3 R´S</vt:lpstr>
      <vt:lpstr>SEPARANDO RESIDUOS</vt:lpstr>
      <vt:lpstr>¿ DÓNDE SE TIRA…?</vt:lpstr>
      <vt:lpstr>CONTENEDOR PAPEL Y CARTÓN</vt:lpstr>
      <vt:lpstr>CONTENEDOR ENVASES</vt:lpstr>
      <vt:lpstr>CONTENEDOR VIDRIO</vt:lpstr>
      <vt:lpstr>SEPARANDO LA  MATERIA ORGÁNICA</vt:lpstr>
      <vt:lpstr>CONTENEDOR TAPA MARRÓN</vt:lpstr>
      <vt:lpstr>CONTENEDOR TAPA MARRÓN</vt:lpstr>
      <vt:lpstr>CONTENEDOR TAPA NARANJA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ACLO_primer_II_PPT</dc:title>
  <dc:creator>Helena Astorga Cuervo</dc:creator>
  <cp:lastModifiedBy>Zamorano Herrero, Laura</cp:lastModifiedBy>
  <cp:revision>153</cp:revision>
  <cp:lastPrinted>2018-12-13T10:15:36Z</cp:lastPrinted>
  <dcterms:created xsi:type="dcterms:W3CDTF">2018-02-05T14:41:41Z</dcterms:created>
  <dcterms:modified xsi:type="dcterms:W3CDTF">2025-11-13T15:20:26Z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2018-02-05T00:00:00Z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2018-02-05T00:00:00Z</vt:filetime>
  </property>
  <property fmtid="{D5CDD505-2E9C-101B-9397-08002B2CF9AE}" pid="5" name="ContentTypeId">
    <vt:lpwstr>0x0101005A538C8CF1916A40BDBE79A69D6D31D7</vt:lpwstr>
  </property>
  <property fmtid="{D5CDD505-2E9C-101B-9397-08002B2CF9AE}" pid="6" name="_dlc_DocIdItemGuid">
    <vt:lpwstr>69bc99fd-269b-466d-8b2a-82899ab012d3</vt:lpwstr>
  </property>
  <property fmtid="{D5CDD505-2E9C-101B-9397-08002B2CF9AE}" pid="7" name="Order">
    <vt:r8>3666100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MediaServiceImageTags">
    <vt:lpwstr/>
  </property>
</Properties>
</file>