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7556500" cy="10693400"/>
  <p:notesSz cx="6858000" cy="9144000"/>
  <p:embeddedFontLst>
    <p:embeddedFont>
      <p:font typeface="Mango AC" charset="1" panose="00000000000000000000"/>
      <p:regular r:id="rId7"/>
    </p:embeddedFont>
    <p:embeddedFont>
      <p:font typeface="Gotham Rounded Bold" charset="1" panose="00000000000000000000"/>
      <p:regular r:id="rId8"/>
    </p:embeddedFont>
    <p:embeddedFont>
      <p:font typeface="Gotham Rounded Light" charset="1" panose="0000000000000000000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EE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9164923">
            <a:off x="-2782086" y="8637912"/>
            <a:ext cx="4350965" cy="3018482"/>
          </a:xfrm>
          <a:custGeom>
            <a:avLst/>
            <a:gdLst/>
            <a:ahLst/>
            <a:cxnLst/>
            <a:rect r="r" b="b" t="t" l="l"/>
            <a:pathLst>
              <a:path h="3018482" w="4350965">
                <a:moveTo>
                  <a:pt x="0" y="0"/>
                </a:moveTo>
                <a:lnTo>
                  <a:pt x="4350965" y="0"/>
                </a:lnTo>
                <a:lnTo>
                  <a:pt x="4350965" y="3018482"/>
                </a:lnTo>
                <a:lnTo>
                  <a:pt x="0" y="30184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9839533">
            <a:off x="5611604" y="-1144187"/>
            <a:ext cx="3298557" cy="2288374"/>
          </a:xfrm>
          <a:custGeom>
            <a:avLst/>
            <a:gdLst/>
            <a:ahLst/>
            <a:cxnLst/>
            <a:rect r="r" b="b" t="t" l="l"/>
            <a:pathLst>
              <a:path h="2288374" w="3298557">
                <a:moveTo>
                  <a:pt x="0" y="0"/>
                </a:moveTo>
                <a:lnTo>
                  <a:pt x="3298558" y="0"/>
                </a:lnTo>
                <a:lnTo>
                  <a:pt x="3298558" y="2288374"/>
                </a:lnTo>
                <a:lnTo>
                  <a:pt x="0" y="22883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910593" y="7952162"/>
            <a:ext cx="3462271" cy="3065683"/>
          </a:xfrm>
          <a:custGeom>
            <a:avLst/>
            <a:gdLst/>
            <a:ahLst/>
            <a:cxnLst/>
            <a:rect r="r" b="b" t="t" l="l"/>
            <a:pathLst>
              <a:path h="3065683" w="3462271">
                <a:moveTo>
                  <a:pt x="0" y="0"/>
                </a:moveTo>
                <a:lnTo>
                  <a:pt x="3462270" y="0"/>
                </a:lnTo>
                <a:lnTo>
                  <a:pt x="3462270" y="3065683"/>
                </a:lnTo>
                <a:lnTo>
                  <a:pt x="0" y="30656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true" rot="0">
            <a:off x="-273705" y="-1794632"/>
            <a:ext cx="3509158" cy="3107200"/>
          </a:xfrm>
          <a:custGeom>
            <a:avLst/>
            <a:gdLst/>
            <a:ahLst/>
            <a:cxnLst/>
            <a:rect r="r" b="b" t="t" l="l"/>
            <a:pathLst>
              <a:path h="3107200" w="3509158">
                <a:moveTo>
                  <a:pt x="3509157" y="3107200"/>
                </a:moveTo>
                <a:lnTo>
                  <a:pt x="0" y="3107200"/>
                </a:lnTo>
                <a:lnTo>
                  <a:pt x="0" y="0"/>
                </a:lnTo>
                <a:lnTo>
                  <a:pt x="3509157" y="0"/>
                </a:lnTo>
                <a:lnTo>
                  <a:pt x="3509157" y="310720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756000" y="529959"/>
            <a:ext cx="5966679" cy="1106485"/>
            <a:chOff x="0" y="0"/>
            <a:chExt cx="7955572" cy="147531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955572" cy="1475313"/>
            </a:xfrm>
            <a:custGeom>
              <a:avLst/>
              <a:gdLst/>
              <a:ahLst/>
              <a:cxnLst/>
              <a:rect r="r" b="b" t="t" l="l"/>
              <a:pathLst>
                <a:path h="1475313" w="7955572">
                  <a:moveTo>
                    <a:pt x="0" y="0"/>
                  </a:moveTo>
                  <a:lnTo>
                    <a:pt x="7955572" y="0"/>
                  </a:lnTo>
                  <a:lnTo>
                    <a:pt x="7955572" y="1475313"/>
                  </a:lnTo>
                  <a:lnTo>
                    <a:pt x="0" y="1475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l="0" t="-26645" r="0" b="-415558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649600" y="264140"/>
              <a:ext cx="6656373" cy="7795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201"/>
                </a:lnSpc>
                <a:spcBef>
                  <a:spcPct val="0"/>
                </a:spcBef>
              </a:pPr>
              <a:r>
                <a:rPr lang="en-US" sz="3415" spc="-68">
                  <a:solidFill>
                    <a:srgbClr val="335061"/>
                  </a:solidFill>
                  <a:latin typeface="Mango AC"/>
                  <a:ea typeface="Mango AC"/>
                  <a:cs typeface="Mango AC"/>
                  <a:sym typeface="Mango AC"/>
                </a:rPr>
                <a:t>AUTOEVALUACIÓN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756000" y="2728325"/>
            <a:ext cx="6048000" cy="1208638"/>
            <a:chOff x="0" y="0"/>
            <a:chExt cx="2167467" cy="433148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67467" cy="433148"/>
            </a:xfrm>
            <a:custGeom>
              <a:avLst/>
              <a:gdLst/>
              <a:ahLst/>
              <a:cxnLst/>
              <a:rect r="r" b="b" t="t" l="l"/>
              <a:pathLst>
                <a:path h="433148" w="2167467">
                  <a:moveTo>
                    <a:pt x="35842" y="0"/>
                  </a:moveTo>
                  <a:lnTo>
                    <a:pt x="2131625" y="0"/>
                  </a:lnTo>
                  <a:cubicBezTo>
                    <a:pt x="2151420" y="0"/>
                    <a:pt x="2167467" y="16047"/>
                    <a:pt x="2167467" y="35842"/>
                  </a:cubicBezTo>
                  <a:lnTo>
                    <a:pt x="2167467" y="397306"/>
                  </a:lnTo>
                  <a:cubicBezTo>
                    <a:pt x="2167467" y="406812"/>
                    <a:pt x="2163691" y="415929"/>
                    <a:pt x="2156969" y="422651"/>
                  </a:cubicBezTo>
                  <a:cubicBezTo>
                    <a:pt x="2150247" y="429372"/>
                    <a:pt x="2141131" y="433148"/>
                    <a:pt x="2131625" y="433148"/>
                  </a:cubicBezTo>
                  <a:lnTo>
                    <a:pt x="35842" y="433148"/>
                  </a:lnTo>
                  <a:cubicBezTo>
                    <a:pt x="26336" y="433148"/>
                    <a:pt x="17220" y="429372"/>
                    <a:pt x="10498" y="422651"/>
                  </a:cubicBezTo>
                  <a:cubicBezTo>
                    <a:pt x="3776" y="415929"/>
                    <a:pt x="0" y="406812"/>
                    <a:pt x="0" y="397306"/>
                  </a:cubicBezTo>
                  <a:lnTo>
                    <a:pt x="0" y="35842"/>
                  </a:lnTo>
                  <a:cubicBezTo>
                    <a:pt x="0" y="26336"/>
                    <a:pt x="3776" y="17220"/>
                    <a:pt x="10498" y="10498"/>
                  </a:cubicBezTo>
                  <a:cubicBezTo>
                    <a:pt x="17220" y="3776"/>
                    <a:pt x="26336" y="0"/>
                    <a:pt x="35842" y="0"/>
                  </a:cubicBezTo>
                  <a:close/>
                </a:path>
              </a:pathLst>
            </a:custGeom>
            <a:solidFill>
              <a:srgbClr val="FFFBF5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67467" cy="4426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22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471866" y="10147153"/>
            <a:ext cx="4616268" cy="9525"/>
          </a:xfrm>
          <a:prstGeom prst="line">
            <a:avLst/>
          </a:prstGeom>
          <a:ln cap="flat" w="19050">
            <a:solidFill>
              <a:srgbClr val="2F6F75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3" id="13"/>
          <p:cNvSpPr/>
          <p:nvPr/>
        </p:nvSpPr>
        <p:spPr>
          <a:xfrm flipH="false" flipV="false" rot="0">
            <a:off x="2897856" y="108000"/>
            <a:ext cx="1764288" cy="324335"/>
          </a:xfrm>
          <a:custGeom>
            <a:avLst/>
            <a:gdLst/>
            <a:ahLst/>
            <a:cxnLst/>
            <a:rect r="r" b="b" t="t" l="l"/>
            <a:pathLst>
              <a:path h="324335" w="1764288">
                <a:moveTo>
                  <a:pt x="0" y="0"/>
                </a:moveTo>
                <a:lnTo>
                  <a:pt x="1764288" y="0"/>
                </a:lnTo>
                <a:lnTo>
                  <a:pt x="1764288" y="324335"/>
                </a:lnTo>
                <a:lnTo>
                  <a:pt x="0" y="32433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451110" y="2358193"/>
            <a:ext cx="5448808" cy="490051"/>
            <a:chOff x="0" y="0"/>
            <a:chExt cx="7265078" cy="653402"/>
          </a:xfrm>
        </p:grpSpPr>
        <p:grpSp>
          <p:nvGrpSpPr>
            <p:cNvPr name="Group 15" id="15"/>
            <p:cNvGrpSpPr/>
            <p:nvPr/>
          </p:nvGrpSpPr>
          <p:grpSpPr>
            <a:xfrm rot="0">
              <a:off x="0" y="0"/>
              <a:ext cx="7265078" cy="653402"/>
              <a:chOff x="0" y="0"/>
              <a:chExt cx="1952730" cy="175623"/>
            </a:xfrm>
          </p:grpSpPr>
          <p:sp>
            <p:nvSpPr>
              <p:cNvPr name="Freeform 16" id="16"/>
              <p:cNvSpPr/>
              <p:nvPr/>
            </p:nvSpPr>
            <p:spPr>
              <a:xfrm flipH="false" flipV="false" rot="0">
                <a:off x="0" y="0"/>
                <a:ext cx="1952730" cy="175623"/>
              </a:xfrm>
              <a:custGeom>
                <a:avLst/>
                <a:gdLst/>
                <a:ahLst/>
                <a:cxnLst/>
                <a:rect r="r" b="b" t="t" l="l"/>
                <a:pathLst>
                  <a:path h="175623" w="1952730">
                    <a:moveTo>
                      <a:pt x="21313" y="0"/>
                    </a:moveTo>
                    <a:lnTo>
                      <a:pt x="1931417" y="0"/>
                    </a:lnTo>
                    <a:cubicBezTo>
                      <a:pt x="1943188" y="0"/>
                      <a:pt x="1952730" y="9542"/>
                      <a:pt x="1952730" y="21313"/>
                    </a:cubicBezTo>
                    <a:lnTo>
                      <a:pt x="1952730" y="154311"/>
                    </a:lnTo>
                    <a:cubicBezTo>
                      <a:pt x="1952730" y="159963"/>
                      <a:pt x="1950484" y="165384"/>
                      <a:pt x="1946488" y="169381"/>
                    </a:cubicBezTo>
                    <a:cubicBezTo>
                      <a:pt x="1942491" y="173378"/>
                      <a:pt x="1937070" y="175623"/>
                      <a:pt x="1931417" y="175623"/>
                    </a:cubicBezTo>
                    <a:lnTo>
                      <a:pt x="21313" y="175623"/>
                    </a:lnTo>
                    <a:cubicBezTo>
                      <a:pt x="9542" y="175623"/>
                      <a:pt x="0" y="166081"/>
                      <a:pt x="0" y="154311"/>
                    </a:cubicBezTo>
                    <a:lnTo>
                      <a:pt x="0" y="21313"/>
                    </a:lnTo>
                    <a:cubicBezTo>
                      <a:pt x="0" y="15660"/>
                      <a:pt x="2245" y="10239"/>
                      <a:pt x="6242" y="6242"/>
                    </a:cubicBezTo>
                    <a:cubicBezTo>
                      <a:pt x="10239" y="2245"/>
                      <a:pt x="15660" y="0"/>
                      <a:pt x="21313" y="0"/>
                    </a:cubicBezTo>
                    <a:close/>
                  </a:path>
                </a:pathLst>
              </a:custGeom>
              <a:solidFill>
                <a:srgbClr val="44C2C6"/>
              </a:solidFill>
            </p:spPr>
          </p:sp>
          <p:sp>
            <p:nvSpPr>
              <p:cNvPr name="TextBox 17" id="17"/>
              <p:cNvSpPr txBox="true"/>
              <p:nvPr/>
            </p:nvSpPr>
            <p:spPr>
              <a:xfrm>
                <a:off x="0" y="-9525"/>
                <a:ext cx="1952730" cy="1851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22"/>
                  </a:lnSpc>
                </a:pPr>
              </a:p>
            </p:txBody>
          </p:sp>
        </p:grpSp>
        <p:sp>
          <p:nvSpPr>
            <p:cNvPr name="TextBox 18" id="18"/>
            <p:cNvSpPr txBox="true"/>
            <p:nvPr/>
          </p:nvSpPr>
          <p:spPr>
            <a:xfrm rot="0">
              <a:off x="0" y="123312"/>
              <a:ext cx="7265078" cy="372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91"/>
                </a:lnSpc>
                <a:spcBef>
                  <a:spcPct val="0"/>
                </a:spcBef>
              </a:pPr>
              <a:r>
                <a:rPr lang="en-US" sz="1700" spc="-34">
                  <a:solidFill>
                    <a:srgbClr val="FFFFFF"/>
                  </a:solidFill>
                  <a:latin typeface="Mango AC"/>
                  <a:ea typeface="Mango AC"/>
                  <a:cs typeface="Mango AC"/>
                  <a:sym typeface="Mango AC"/>
                </a:rPr>
                <a:t>RESPETADO A MIS COMPAÑEROS/AS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756000" y="4483284"/>
            <a:ext cx="6048000" cy="1208638"/>
            <a:chOff x="0" y="0"/>
            <a:chExt cx="2167467" cy="433148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167467" cy="433148"/>
            </a:xfrm>
            <a:custGeom>
              <a:avLst/>
              <a:gdLst/>
              <a:ahLst/>
              <a:cxnLst/>
              <a:rect r="r" b="b" t="t" l="l"/>
              <a:pathLst>
                <a:path h="433148" w="2167467">
                  <a:moveTo>
                    <a:pt x="35842" y="0"/>
                  </a:moveTo>
                  <a:lnTo>
                    <a:pt x="2131625" y="0"/>
                  </a:lnTo>
                  <a:cubicBezTo>
                    <a:pt x="2151420" y="0"/>
                    <a:pt x="2167467" y="16047"/>
                    <a:pt x="2167467" y="35842"/>
                  </a:cubicBezTo>
                  <a:lnTo>
                    <a:pt x="2167467" y="397306"/>
                  </a:lnTo>
                  <a:cubicBezTo>
                    <a:pt x="2167467" y="406812"/>
                    <a:pt x="2163691" y="415929"/>
                    <a:pt x="2156969" y="422651"/>
                  </a:cubicBezTo>
                  <a:cubicBezTo>
                    <a:pt x="2150247" y="429372"/>
                    <a:pt x="2141131" y="433148"/>
                    <a:pt x="2131625" y="433148"/>
                  </a:cubicBezTo>
                  <a:lnTo>
                    <a:pt x="35842" y="433148"/>
                  </a:lnTo>
                  <a:cubicBezTo>
                    <a:pt x="26336" y="433148"/>
                    <a:pt x="17220" y="429372"/>
                    <a:pt x="10498" y="422651"/>
                  </a:cubicBezTo>
                  <a:cubicBezTo>
                    <a:pt x="3776" y="415929"/>
                    <a:pt x="0" y="406812"/>
                    <a:pt x="0" y="397306"/>
                  </a:cubicBezTo>
                  <a:lnTo>
                    <a:pt x="0" y="35842"/>
                  </a:lnTo>
                  <a:cubicBezTo>
                    <a:pt x="0" y="26336"/>
                    <a:pt x="3776" y="17220"/>
                    <a:pt x="10498" y="10498"/>
                  </a:cubicBezTo>
                  <a:cubicBezTo>
                    <a:pt x="17220" y="3776"/>
                    <a:pt x="26336" y="0"/>
                    <a:pt x="35842" y="0"/>
                  </a:cubicBezTo>
                  <a:close/>
                </a:path>
              </a:pathLst>
            </a:custGeom>
            <a:solidFill>
              <a:srgbClr val="FFFBF5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2167467" cy="4426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22"/>
                </a:lnSpc>
              </a:pP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451110" y="4113152"/>
            <a:ext cx="5403922" cy="490051"/>
            <a:chOff x="0" y="0"/>
            <a:chExt cx="7205229" cy="653402"/>
          </a:xfrm>
        </p:grpSpPr>
        <p:grpSp>
          <p:nvGrpSpPr>
            <p:cNvPr name="Group 23" id="23"/>
            <p:cNvGrpSpPr/>
            <p:nvPr/>
          </p:nvGrpSpPr>
          <p:grpSpPr>
            <a:xfrm rot="0">
              <a:off x="0" y="0"/>
              <a:ext cx="7205229" cy="653402"/>
              <a:chOff x="0" y="0"/>
              <a:chExt cx="1936644" cy="175623"/>
            </a:xfrm>
          </p:grpSpPr>
          <p:sp>
            <p:nvSpPr>
              <p:cNvPr name="Freeform 24" id="24"/>
              <p:cNvSpPr/>
              <p:nvPr/>
            </p:nvSpPr>
            <p:spPr>
              <a:xfrm flipH="false" flipV="false" rot="0">
                <a:off x="0" y="0"/>
                <a:ext cx="1936644" cy="175623"/>
              </a:xfrm>
              <a:custGeom>
                <a:avLst/>
                <a:gdLst/>
                <a:ahLst/>
                <a:cxnLst/>
                <a:rect r="r" b="b" t="t" l="l"/>
                <a:pathLst>
                  <a:path h="175623" w="1936644">
                    <a:moveTo>
                      <a:pt x="21490" y="0"/>
                    </a:moveTo>
                    <a:lnTo>
                      <a:pt x="1915154" y="0"/>
                    </a:lnTo>
                    <a:cubicBezTo>
                      <a:pt x="1927022" y="0"/>
                      <a:pt x="1936644" y="9621"/>
                      <a:pt x="1936644" y="21490"/>
                    </a:cubicBezTo>
                    <a:lnTo>
                      <a:pt x="1936644" y="154134"/>
                    </a:lnTo>
                    <a:cubicBezTo>
                      <a:pt x="1936644" y="166002"/>
                      <a:pt x="1927022" y="175623"/>
                      <a:pt x="1915154" y="175623"/>
                    </a:cubicBezTo>
                    <a:lnTo>
                      <a:pt x="21490" y="175623"/>
                    </a:lnTo>
                    <a:cubicBezTo>
                      <a:pt x="9621" y="175623"/>
                      <a:pt x="0" y="166002"/>
                      <a:pt x="0" y="154134"/>
                    </a:cubicBezTo>
                    <a:lnTo>
                      <a:pt x="0" y="21490"/>
                    </a:lnTo>
                    <a:cubicBezTo>
                      <a:pt x="0" y="9621"/>
                      <a:pt x="9621" y="0"/>
                      <a:pt x="21490" y="0"/>
                    </a:cubicBezTo>
                    <a:close/>
                  </a:path>
                </a:pathLst>
              </a:custGeom>
              <a:solidFill>
                <a:srgbClr val="44C2C6"/>
              </a:solidFill>
            </p:spPr>
          </p:sp>
          <p:sp>
            <p:nvSpPr>
              <p:cNvPr name="TextBox 25" id="25"/>
              <p:cNvSpPr txBox="true"/>
              <p:nvPr/>
            </p:nvSpPr>
            <p:spPr>
              <a:xfrm>
                <a:off x="0" y="-9525"/>
                <a:ext cx="1936644" cy="1851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22"/>
                  </a:lnSpc>
                </a:pPr>
              </a:p>
            </p:txBody>
          </p:sp>
        </p:grpSp>
        <p:sp>
          <p:nvSpPr>
            <p:cNvPr name="TextBox 26" id="26"/>
            <p:cNvSpPr txBox="true"/>
            <p:nvPr/>
          </p:nvSpPr>
          <p:spPr>
            <a:xfrm rot="0">
              <a:off x="0" y="123312"/>
              <a:ext cx="7205229" cy="372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91"/>
                </a:lnSpc>
                <a:spcBef>
                  <a:spcPct val="0"/>
                </a:spcBef>
              </a:pPr>
              <a:r>
                <a:rPr lang="en-US" sz="1700" spc="-34">
                  <a:solidFill>
                    <a:srgbClr val="FFFFFF"/>
                  </a:solidFill>
                  <a:latin typeface="Mango AC"/>
                  <a:ea typeface="Mango AC"/>
                  <a:cs typeface="Mango AC"/>
                  <a:sym typeface="Mango AC"/>
                </a:rPr>
                <a:t>ESCUCHO CUANDO UN/A COMPAÑERO/A HABLA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674679" y="6157303"/>
            <a:ext cx="6048000" cy="1208638"/>
            <a:chOff x="0" y="0"/>
            <a:chExt cx="2167467" cy="433148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167467" cy="433148"/>
            </a:xfrm>
            <a:custGeom>
              <a:avLst/>
              <a:gdLst/>
              <a:ahLst/>
              <a:cxnLst/>
              <a:rect r="r" b="b" t="t" l="l"/>
              <a:pathLst>
                <a:path h="433148" w="2167467">
                  <a:moveTo>
                    <a:pt x="35842" y="0"/>
                  </a:moveTo>
                  <a:lnTo>
                    <a:pt x="2131625" y="0"/>
                  </a:lnTo>
                  <a:cubicBezTo>
                    <a:pt x="2151420" y="0"/>
                    <a:pt x="2167467" y="16047"/>
                    <a:pt x="2167467" y="35842"/>
                  </a:cubicBezTo>
                  <a:lnTo>
                    <a:pt x="2167467" y="397306"/>
                  </a:lnTo>
                  <a:cubicBezTo>
                    <a:pt x="2167467" y="406812"/>
                    <a:pt x="2163691" y="415929"/>
                    <a:pt x="2156969" y="422651"/>
                  </a:cubicBezTo>
                  <a:cubicBezTo>
                    <a:pt x="2150247" y="429372"/>
                    <a:pt x="2141131" y="433148"/>
                    <a:pt x="2131625" y="433148"/>
                  </a:cubicBezTo>
                  <a:lnTo>
                    <a:pt x="35842" y="433148"/>
                  </a:lnTo>
                  <a:cubicBezTo>
                    <a:pt x="26336" y="433148"/>
                    <a:pt x="17220" y="429372"/>
                    <a:pt x="10498" y="422651"/>
                  </a:cubicBezTo>
                  <a:cubicBezTo>
                    <a:pt x="3776" y="415929"/>
                    <a:pt x="0" y="406812"/>
                    <a:pt x="0" y="397306"/>
                  </a:cubicBezTo>
                  <a:lnTo>
                    <a:pt x="0" y="35842"/>
                  </a:lnTo>
                  <a:cubicBezTo>
                    <a:pt x="0" y="26336"/>
                    <a:pt x="3776" y="17220"/>
                    <a:pt x="10498" y="10498"/>
                  </a:cubicBezTo>
                  <a:cubicBezTo>
                    <a:pt x="17220" y="3776"/>
                    <a:pt x="26336" y="0"/>
                    <a:pt x="35842" y="0"/>
                  </a:cubicBezTo>
                  <a:close/>
                </a:path>
              </a:pathLst>
            </a:custGeom>
            <a:solidFill>
              <a:srgbClr val="FFFBF5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"/>
              <a:ext cx="2167467" cy="4426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22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369789" y="5787171"/>
            <a:ext cx="5440999" cy="490051"/>
            <a:chOff x="0" y="0"/>
            <a:chExt cx="7254666" cy="653402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7254666" cy="653402"/>
              <a:chOff x="0" y="0"/>
              <a:chExt cx="1949931" cy="175623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1949931" cy="175623"/>
              </a:xfrm>
              <a:custGeom>
                <a:avLst/>
                <a:gdLst/>
                <a:ahLst/>
                <a:cxnLst/>
                <a:rect r="r" b="b" t="t" l="l"/>
                <a:pathLst>
                  <a:path h="175623" w="1949931">
                    <a:moveTo>
                      <a:pt x="21343" y="0"/>
                    </a:moveTo>
                    <a:lnTo>
                      <a:pt x="1928588" y="0"/>
                    </a:lnTo>
                    <a:cubicBezTo>
                      <a:pt x="1940376" y="0"/>
                      <a:pt x="1949931" y="9556"/>
                      <a:pt x="1949931" y="21343"/>
                    </a:cubicBezTo>
                    <a:lnTo>
                      <a:pt x="1949931" y="154280"/>
                    </a:lnTo>
                    <a:cubicBezTo>
                      <a:pt x="1949931" y="166068"/>
                      <a:pt x="1940376" y="175623"/>
                      <a:pt x="1928588" y="175623"/>
                    </a:cubicBezTo>
                    <a:lnTo>
                      <a:pt x="21343" y="175623"/>
                    </a:lnTo>
                    <a:cubicBezTo>
                      <a:pt x="9556" y="175623"/>
                      <a:pt x="0" y="166068"/>
                      <a:pt x="0" y="154280"/>
                    </a:cubicBezTo>
                    <a:lnTo>
                      <a:pt x="0" y="21343"/>
                    </a:lnTo>
                    <a:cubicBezTo>
                      <a:pt x="0" y="9556"/>
                      <a:pt x="9556" y="0"/>
                      <a:pt x="21343" y="0"/>
                    </a:cubicBezTo>
                    <a:close/>
                  </a:path>
                </a:pathLst>
              </a:custGeom>
              <a:solidFill>
                <a:srgbClr val="44C2C6"/>
              </a:solidFill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9525"/>
                <a:ext cx="1949931" cy="1851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22"/>
                  </a:lnSpc>
                </a:pPr>
              </a:p>
            </p:txBody>
          </p:sp>
        </p:grpSp>
        <p:sp>
          <p:nvSpPr>
            <p:cNvPr name="TextBox 34" id="34"/>
            <p:cNvSpPr txBox="true"/>
            <p:nvPr/>
          </p:nvSpPr>
          <p:spPr>
            <a:xfrm rot="0">
              <a:off x="0" y="123312"/>
              <a:ext cx="7254666" cy="372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91"/>
                </a:lnSpc>
                <a:spcBef>
                  <a:spcPct val="0"/>
                </a:spcBef>
              </a:pPr>
              <a:r>
                <a:rPr lang="en-US" sz="1700" spc="-34">
                  <a:solidFill>
                    <a:srgbClr val="FFFFFF"/>
                  </a:solidFill>
                  <a:latin typeface="Mango AC"/>
                  <a:ea typeface="Mango AC"/>
                  <a:cs typeface="Mango AC"/>
                  <a:sym typeface="Mango AC"/>
                </a:rPr>
                <a:t>PARTICIPO EN LAS ACTIVIDADES DE GRUPO</a:t>
              </a: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674679" y="7907523"/>
            <a:ext cx="6048000" cy="1208638"/>
            <a:chOff x="0" y="0"/>
            <a:chExt cx="2167467" cy="433148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2167467" cy="433148"/>
            </a:xfrm>
            <a:custGeom>
              <a:avLst/>
              <a:gdLst/>
              <a:ahLst/>
              <a:cxnLst/>
              <a:rect r="r" b="b" t="t" l="l"/>
              <a:pathLst>
                <a:path h="433148" w="2167467">
                  <a:moveTo>
                    <a:pt x="35842" y="0"/>
                  </a:moveTo>
                  <a:lnTo>
                    <a:pt x="2131625" y="0"/>
                  </a:lnTo>
                  <a:cubicBezTo>
                    <a:pt x="2151420" y="0"/>
                    <a:pt x="2167467" y="16047"/>
                    <a:pt x="2167467" y="35842"/>
                  </a:cubicBezTo>
                  <a:lnTo>
                    <a:pt x="2167467" y="397306"/>
                  </a:lnTo>
                  <a:cubicBezTo>
                    <a:pt x="2167467" y="406812"/>
                    <a:pt x="2163691" y="415929"/>
                    <a:pt x="2156969" y="422651"/>
                  </a:cubicBezTo>
                  <a:cubicBezTo>
                    <a:pt x="2150247" y="429372"/>
                    <a:pt x="2141131" y="433148"/>
                    <a:pt x="2131625" y="433148"/>
                  </a:cubicBezTo>
                  <a:lnTo>
                    <a:pt x="35842" y="433148"/>
                  </a:lnTo>
                  <a:cubicBezTo>
                    <a:pt x="26336" y="433148"/>
                    <a:pt x="17220" y="429372"/>
                    <a:pt x="10498" y="422651"/>
                  </a:cubicBezTo>
                  <a:cubicBezTo>
                    <a:pt x="3776" y="415929"/>
                    <a:pt x="0" y="406812"/>
                    <a:pt x="0" y="397306"/>
                  </a:cubicBezTo>
                  <a:lnTo>
                    <a:pt x="0" y="35842"/>
                  </a:lnTo>
                  <a:cubicBezTo>
                    <a:pt x="0" y="26336"/>
                    <a:pt x="3776" y="17220"/>
                    <a:pt x="10498" y="10498"/>
                  </a:cubicBezTo>
                  <a:cubicBezTo>
                    <a:pt x="17220" y="3776"/>
                    <a:pt x="26336" y="0"/>
                    <a:pt x="35842" y="0"/>
                  </a:cubicBezTo>
                  <a:close/>
                </a:path>
              </a:pathLst>
            </a:custGeom>
            <a:solidFill>
              <a:srgbClr val="FFFBF5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9525"/>
              <a:ext cx="2167467" cy="44267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722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369789" y="7537391"/>
            <a:ext cx="5440999" cy="490051"/>
            <a:chOff x="0" y="0"/>
            <a:chExt cx="7254666" cy="653402"/>
          </a:xfrm>
        </p:grpSpPr>
        <p:grpSp>
          <p:nvGrpSpPr>
            <p:cNvPr name="Group 39" id="39"/>
            <p:cNvGrpSpPr/>
            <p:nvPr/>
          </p:nvGrpSpPr>
          <p:grpSpPr>
            <a:xfrm rot="0">
              <a:off x="0" y="0"/>
              <a:ext cx="7254666" cy="653402"/>
              <a:chOff x="0" y="0"/>
              <a:chExt cx="1949931" cy="175623"/>
            </a:xfrm>
          </p:grpSpPr>
          <p:sp>
            <p:nvSpPr>
              <p:cNvPr name="Freeform 40" id="40"/>
              <p:cNvSpPr/>
              <p:nvPr/>
            </p:nvSpPr>
            <p:spPr>
              <a:xfrm flipH="false" flipV="false" rot="0">
                <a:off x="0" y="0"/>
                <a:ext cx="1949931" cy="175623"/>
              </a:xfrm>
              <a:custGeom>
                <a:avLst/>
                <a:gdLst/>
                <a:ahLst/>
                <a:cxnLst/>
                <a:rect r="r" b="b" t="t" l="l"/>
                <a:pathLst>
                  <a:path h="175623" w="1949931">
                    <a:moveTo>
                      <a:pt x="21343" y="0"/>
                    </a:moveTo>
                    <a:lnTo>
                      <a:pt x="1928588" y="0"/>
                    </a:lnTo>
                    <a:cubicBezTo>
                      <a:pt x="1940376" y="0"/>
                      <a:pt x="1949931" y="9556"/>
                      <a:pt x="1949931" y="21343"/>
                    </a:cubicBezTo>
                    <a:lnTo>
                      <a:pt x="1949931" y="154280"/>
                    </a:lnTo>
                    <a:cubicBezTo>
                      <a:pt x="1949931" y="166068"/>
                      <a:pt x="1940376" y="175623"/>
                      <a:pt x="1928588" y="175623"/>
                    </a:cubicBezTo>
                    <a:lnTo>
                      <a:pt x="21343" y="175623"/>
                    </a:lnTo>
                    <a:cubicBezTo>
                      <a:pt x="9556" y="175623"/>
                      <a:pt x="0" y="166068"/>
                      <a:pt x="0" y="154280"/>
                    </a:cubicBezTo>
                    <a:lnTo>
                      <a:pt x="0" y="21343"/>
                    </a:lnTo>
                    <a:cubicBezTo>
                      <a:pt x="0" y="9556"/>
                      <a:pt x="9556" y="0"/>
                      <a:pt x="21343" y="0"/>
                    </a:cubicBezTo>
                    <a:close/>
                  </a:path>
                </a:pathLst>
              </a:custGeom>
              <a:solidFill>
                <a:srgbClr val="44C2C6"/>
              </a:solidFill>
            </p:spPr>
          </p:sp>
          <p:sp>
            <p:nvSpPr>
              <p:cNvPr name="TextBox 41" id="41"/>
              <p:cNvSpPr txBox="true"/>
              <p:nvPr/>
            </p:nvSpPr>
            <p:spPr>
              <a:xfrm>
                <a:off x="0" y="-9525"/>
                <a:ext cx="1949931" cy="185148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722"/>
                  </a:lnSpc>
                </a:pPr>
              </a:p>
            </p:txBody>
          </p:sp>
        </p:grpSp>
        <p:sp>
          <p:nvSpPr>
            <p:cNvPr name="TextBox 42" id="42"/>
            <p:cNvSpPr txBox="true"/>
            <p:nvPr/>
          </p:nvSpPr>
          <p:spPr>
            <a:xfrm rot="0">
              <a:off x="0" y="123312"/>
              <a:ext cx="7254666" cy="372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091"/>
                </a:lnSpc>
                <a:spcBef>
                  <a:spcPct val="0"/>
                </a:spcBef>
              </a:pPr>
              <a:r>
                <a:rPr lang="en-US" sz="1700" spc="-34">
                  <a:solidFill>
                    <a:srgbClr val="FFFFFF"/>
                  </a:solidFill>
                  <a:latin typeface="Mango AC"/>
                  <a:ea typeface="Mango AC"/>
                  <a:cs typeface="Mango AC"/>
                  <a:sym typeface="Mango AC"/>
                </a:rPr>
                <a:t>REALIZO LAS TAREAS INDIVIDUALES</a:t>
              </a:r>
            </a:p>
          </p:txBody>
        </p:sp>
      </p:grpSp>
      <p:grpSp>
        <p:nvGrpSpPr>
          <p:cNvPr name="Group 43" id="43"/>
          <p:cNvGrpSpPr/>
          <p:nvPr/>
        </p:nvGrpSpPr>
        <p:grpSpPr>
          <a:xfrm rot="0">
            <a:off x="1498083" y="2951304"/>
            <a:ext cx="4312706" cy="866521"/>
            <a:chOff x="0" y="0"/>
            <a:chExt cx="5750274" cy="1155362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62611" y="29619"/>
              <a:ext cx="869520" cy="795611"/>
            </a:xfrm>
            <a:custGeom>
              <a:avLst/>
              <a:gdLst/>
              <a:ahLst/>
              <a:cxnLst/>
              <a:rect r="r" b="b" t="t" l="l"/>
              <a:pathLst>
                <a:path h="795611" w="869520">
                  <a:moveTo>
                    <a:pt x="0" y="0"/>
                  </a:moveTo>
                  <a:lnTo>
                    <a:pt x="869521" y="0"/>
                  </a:lnTo>
                  <a:lnTo>
                    <a:pt x="86952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45" id="45"/>
            <p:cNvSpPr/>
            <p:nvPr/>
          </p:nvSpPr>
          <p:spPr>
            <a:xfrm flipH="false" flipV="false" rot="0">
              <a:off x="4954663" y="29619"/>
              <a:ext cx="795611" cy="795611"/>
            </a:xfrm>
            <a:custGeom>
              <a:avLst/>
              <a:gdLst/>
              <a:ahLst/>
              <a:cxnLst/>
              <a:rect r="r" b="b" t="t" l="l"/>
              <a:pathLst>
                <a:path h="795611" w="795611">
                  <a:moveTo>
                    <a:pt x="0" y="0"/>
                  </a:moveTo>
                  <a:lnTo>
                    <a:pt x="795611" y="0"/>
                  </a:lnTo>
                  <a:lnTo>
                    <a:pt x="79561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46" id="46"/>
            <p:cNvSpPr/>
            <p:nvPr/>
          </p:nvSpPr>
          <p:spPr>
            <a:xfrm flipH="false" flipV="false" rot="0">
              <a:off x="2530782" y="0"/>
              <a:ext cx="825230" cy="825230"/>
            </a:xfrm>
            <a:custGeom>
              <a:avLst/>
              <a:gdLst/>
              <a:ahLst/>
              <a:cxnLst/>
              <a:rect r="r" b="b" t="t" l="l"/>
              <a:pathLst>
                <a:path h="825230" w="825230">
                  <a:moveTo>
                    <a:pt x="0" y="0"/>
                  </a:moveTo>
                  <a:lnTo>
                    <a:pt x="825231" y="0"/>
                  </a:lnTo>
                  <a:lnTo>
                    <a:pt x="825231" y="825230"/>
                  </a:lnTo>
                  <a:lnTo>
                    <a:pt x="0" y="825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TextBox 47" id="47"/>
            <p:cNvSpPr txBox="true"/>
            <p:nvPr/>
          </p:nvSpPr>
          <p:spPr>
            <a:xfrm rot="0">
              <a:off x="0" y="844073"/>
              <a:ext cx="994743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Siempre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2478723" y="844073"/>
              <a:ext cx="929349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A veces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4973258" y="844073"/>
              <a:ext cx="758422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Nunca</a:t>
              </a:r>
            </a:p>
          </p:txBody>
        </p:sp>
      </p:grpSp>
      <p:sp>
        <p:nvSpPr>
          <p:cNvPr name="TextBox 50" id="50"/>
          <p:cNvSpPr txBox="true"/>
          <p:nvPr/>
        </p:nvSpPr>
        <p:spPr>
          <a:xfrm rot="0">
            <a:off x="1387788" y="9772551"/>
            <a:ext cx="1618787" cy="2887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91"/>
              </a:lnSpc>
              <a:spcBef>
                <a:spcPct val="0"/>
              </a:spcBef>
            </a:pPr>
            <a:r>
              <a:rPr lang="en-US" sz="1700" spc="-34">
                <a:solidFill>
                  <a:srgbClr val="2F6F75"/>
                </a:solidFill>
                <a:latin typeface="Mango AC"/>
                <a:ea typeface="Mango AC"/>
                <a:cs typeface="Mango AC"/>
                <a:sym typeface="Mango AC"/>
              </a:rPr>
              <a:t>MI NOMBRE:</a:t>
            </a:r>
          </a:p>
        </p:txBody>
      </p:sp>
      <p:grpSp>
        <p:nvGrpSpPr>
          <p:cNvPr name="Group 51" id="51"/>
          <p:cNvGrpSpPr/>
          <p:nvPr/>
        </p:nvGrpSpPr>
        <p:grpSpPr>
          <a:xfrm rot="0">
            <a:off x="1542326" y="4707978"/>
            <a:ext cx="4312706" cy="866521"/>
            <a:chOff x="0" y="0"/>
            <a:chExt cx="5750274" cy="1155362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62611" y="29619"/>
              <a:ext cx="869520" cy="795611"/>
            </a:xfrm>
            <a:custGeom>
              <a:avLst/>
              <a:gdLst/>
              <a:ahLst/>
              <a:cxnLst/>
              <a:rect r="r" b="b" t="t" l="l"/>
              <a:pathLst>
                <a:path h="795611" w="869520">
                  <a:moveTo>
                    <a:pt x="0" y="0"/>
                  </a:moveTo>
                  <a:lnTo>
                    <a:pt x="869521" y="0"/>
                  </a:lnTo>
                  <a:lnTo>
                    <a:pt x="86952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53" id="53"/>
            <p:cNvSpPr/>
            <p:nvPr/>
          </p:nvSpPr>
          <p:spPr>
            <a:xfrm flipH="false" flipV="false" rot="0">
              <a:off x="4954663" y="29619"/>
              <a:ext cx="795611" cy="795611"/>
            </a:xfrm>
            <a:custGeom>
              <a:avLst/>
              <a:gdLst/>
              <a:ahLst/>
              <a:cxnLst/>
              <a:rect r="r" b="b" t="t" l="l"/>
              <a:pathLst>
                <a:path h="795611" w="795611">
                  <a:moveTo>
                    <a:pt x="0" y="0"/>
                  </a:moveTo>
                  <a:lnTo>
                    <a:pt x="795611" y="0"/>
                  </a:lnTo>
                  <a:lnTo>
                    <a:pt x="79561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54" id="54"/>
            <p:cNvSpPr/>
            <p:nvPr/>
          </p:nvSpPr>
          <p:spPr>
            <a:xfrm flipH="false" flipV="false" rot="0">
              <a:off x="2530782" y="0"/>
              <a:ext cx="825230" cy="825230"/>
            </a:xfrm>
            <a:custGeom>
              <a:avLst/>
              <a:gdLst/>
              <a:ahLst/>
              <a:cxnLst/>
              <a:rect r="r" b="b" t="t" l="l"/>
              <a:pathLst>
                <a:path h="825230" w="825230">
                  <a:moveTo>
                    <a:pt x="0" y="0"/>
                  </a:moveTo>
                  <a:lnTo>
                    <a:pt x="825231" y="0"/>
                  </a:lnTo>
                  <a:lnTo>
                    <a:pt x="825231" y="825230"/>
                  </a:lnTo>
                  <a:lnTo>
                    <a:pt x="0" y="825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 rot="0">
              <a:off x="0" y="844073"/>
              <a:ext cx="994743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Siempre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2478723" y="844073"/>
              <a:ext cx="929349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A veces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4973258" y="844073"/>
              <a:ext cx="758422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Nunca</a:t>
              </a:r>
            </a:p>
          </p:txBody>
        </p:sp>
      </p:grpSp>
      <p:grpSp>
        <p:nvGrpSpPr>
          <p:cNvPr name="Group 58" id="58"/>
          <p:cNvGrpSpPr/>
          <p:nvPr/>
        </p:nvGrpSpPr>
        <p:grpSpPr>
          <a:xfrm rot="0">
            <a:off x="1542326" y="6381998"/>
            <a:ext cx="4312706" cy="866521"/>
            <a:chOff x="0" y="0"/>
            <a:chExt cx="5750274" cy="1155362"/>
          </a:xfrm>
        </p:grpSpPr>
        <p:sp>
          <p:nvSpPr>
            <p:cNvPr name="Freeform 59" id="59"/>
            <p:cNvSpPr/>
            <p:nvPr/>
          </p:nvSpPr>
          <p:spPr>
            <a:xfrm flipH="false" flipV="false" rot="0">
              <a:off x="62611" y="29619"/>
              <a:ext cx="869520" cy="795611"/>
            </a:xfrm>
            <a:custGeom>
              <a:avLst/>
              <a:gdLst/>
              <a:ahLst/>
              <a:cxnLst/>
              <a:rect r="r" b="b" t="t" l="l"/>
              <a:pathLst>
                <a:path h="795611" w="869520">
                  <a:moveTo>
                    <a:pt x="0" y="0"/>
                  </a:moveTo>
                  <a:lnTo>
                    <a:pt x="869521" y="0"/>
                  </a:lnTo>
                  <a:lnTo>
                    <a:pt x="86952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60" id="60"/>
            <p:cNvSpPr/>
            <p:nvPr/>
          </p:nvSpPr>
          <p:spPr>
            <a:xfrm flipH="false" flipV="false" rot="0">
              <a:off x="4954663" y="29619"/>
              <a:ext cx="795611" cy="795611"/>
            </a:xfrm>
            <a:custGeom>
              <a:avLst/>
              <a:gdLst/>
              <a:ahLst/>
              <a:cxnLst/>
              <a:rect r="r" b="b" t="t" l="l"/>
              <a:pathLst>
                <a:path h="795611" w="795611">
                  <a:moveTo>
                    <a:pt x="0" y="0"/>
                  </a:moveTo>
                  <a:lnTo>
                    <a:pt x="795611" y="0"/>
                  </a:lnTo>
                  <a:lnTo>
                    <a:pt x="79561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61" id="61"/>
            <p:cNvSpPr/>
            <p:nvPr/>
          </p:nvSpPr>
          <p:spPr>
            <a:xfrm flipH="false" flipV="false" rot="0">
              <a:off x="2530782" y="0"/>
              <a:ext cx="825230" cy="825230"/>
            </a:xfrm>
            <a:custGeom>
              <a:avLst/>
              <a:gdLst/>
              <a:ahLst/>
              <a:cxnLst/>
              <a:rect r="r" b="b" t="t" l="l"/>
              <a:pathLst>
                <a:path h="825230" w="825230">
                  <a:moveTo>
                    <a:pt x="0" y="0"/>
                  </a:moveTo>
                  <a:lnTo>
                    <a:pt x="825231" y="0"/>
                  </a:lnTo>
                  <a:lnTo>
                    <a:pt x="825231" y="825230"/>
                  </a:lnTo>
                  <a:lnTo>
                    <a:pt x="0" y="825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TextBox 62" id="62"/>
            <p:cNvSpPr txBox="true"/>
            <p:nvPr/>
          </p:nvSpPr>
          <p:spPr>
            <a:xfrm rot="0">
              <a:off x="0" y="844073"/>
              <a:ext cx="994743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Siempre</a:t>
              </a:r>
            </a:p>
          </p:txBody>
        </p:sp>
        <p:sp>
          <p:nvSpPr>
            <p:cNvPr name="TextBox 63" id="63"/>
            <p:cNvSpPr txBox="true"/>
            <p:nvPr/>
          </p:nvSpPr>
          <p:spPr>
            <a:xfrm rot="0">
              <a:off x="2478723" y="844073"/>
              <a:ext cx="929349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A veces</a:t>
              </a:r>
            </a:p>
          </p:txBody>
        </p:sp>
        <p:sp>
          <p:nvSpPr>
            <p:cNvPr name="TextBox 64" id="64"/>
            <p:cNvSpPr txBox="true"/>
            <p:nvPr/>
          </p:nvSpPr>
          <p:spPr>
            <a:xfrm rot="0">
              <a:off x="4973258" y="844073"/>
              <a:ext cx="758422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Nunca</a:t>
              </a: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542326" y="8122693"/>
            <a:ext cx="4312706" cy="866521"/>
            <a:chOff x="0" y="0"/>
            <a:chExt cx="5750274" cy="1155362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62611" y="29619"/>
              <a:ext cx="869520" cy="795611"/>
            </a:xfrm>
            <a:custGeom>
              <a:avLst/>
              <a:gdLst/>
              <a:ahLst/>
              <a:cxnLst/>
              <a:rect r="r" b="b" t="t" l="l"/>
              <a:pathLst>
                <a:path h="795611" w="869520">
                  <a:moveTo>
                    <a:pt x="0" y="0"/>
                  </a:moveTo>
                  <a:lnTo>
                    <a:pt x="869521" y="0"/>
                  </a:lnTo>
                  <a:lnTo>
                    <a:pt x="86952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l="0" t="0" r="0" b="0"/>
              </a:stretch>
            </a:blipFill>
          </p:spPr>
        </p:sp>
        <p:sp>
          <p:nvSpPr>
            <p:cNvPr name="Freeform 67" id="67"/>
            <p:cNvSpPr/>
            <p:nvPr/>
          </p:nvSpPr>
          <p:spPr>
            <a:xfrm flipH="false" flipV="false" rot="0">
              <a:off x="4954663" y="29619"/>
              <a:ext cx="795611" cy="795611"/>
            </a:xfrm>
            <a:custGeom>
              <a:avLst/>
              <a:gdLst/>
              <a:ahLst/>
              <a:cxnLst/>
              <a:rect r="r" b="b" t="t" l="l"/>
              <a:pathLst>
                <a:path h="795611" w="795611">
                  <a:moveTo>
                    <a:pt x="0" y="0"/>
                  </a:moveTo>
                  <a:lnTo>
                    <a:pt x="795611" y="0"/>
                  </a:lnTo>
                  <a:lnTo>
                    <a:pt x="795611" y="795611"/>
                  </a:lnTo>
                  <a:lnTo>
                    <a:pt x="0" y="795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l="0" t="0" r="0" b="0"/>
              </a:stretch>
            </a:blipFill>
          </p:spPr>
        </p:sp>
        <p:sp>
          <p:nvSpPr>
            <p:cNvPr name="Freeform 68" id="68"/>
            <p:cNvSpPr/>
            <p:nvPr/>
          </p:nvSpPr>
          <p:spPr>
            <a:xfrm flipH="false" flipV="false" rot="0">
              <a:off x="2530782" y="0"/>
              <a:ext cx="825230" cy="825230"/>
            </a:xfrm>
            <a:custGeom>
              <a:avLst/>
              <a:gdLst/>
              <a:ahLst/>
              <a:cxnLst/>
              <a:rect r="r" b="b" t="t" l="l"/>
              <a:pathLst>
                <a:path h="825230" w="825230">
                  <a:moveTo>
                    <a:pt x="0" y="0"/>
                  </a:moveTo>
                  <a:lnTo>
                    <a:pt x="825231" y="0"/>
                  </a:lnTo>
                  <a:lnTo>
                    <a:pt x="825231" y="825230"/>
                  </a:lnTo>
                  <a:lnTo>
                    <a:pt x="0" y="825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l="0" t="0" r="0" b="0"/>
              </a:stretch>
            </a:blipFill>
          </p:spPr>
        </p:sp>
        <p:sp>
          <p:nvSpPr>
            <p:cNvPr name="TextBox 69" id="69"/>
            <p:cNvSpPr txBox="true"/>
            <p:nvPr/>
          </p:nvSpPr>
          <p:spPr>
            <a:xfrm rot="0">
              <a:off x="0" y="844073"/>
              <a:ext cx="994743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Siempre</a:t>
              </a:r>
            </a:p>
          </p:txBody>
        </p:sp>
        <p:sp>
          <p:nvSpPr>
            <p:cNvPr name="TextBox 70" id="70"/>
            <p:cNvSpPr txBox="true"/>
            <p:nvPr/>
          </p:nvSpPr>
          <p:spPr>
            <a:xfrm rot="0">
              <a:off x="2478723" y="844073"/>
              <a:ext cx="929349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A veces</a:t>
              </a:r>
            </a:p>
          </p:txBody>
        </p:sp>
        <p:sp>
          <p:nvSpPr>
            <p:cNvPr name="TextBox 71" id="71"/>
            <p:cNvSpPr txBox="true"/>
            <p:nvPr/>
          </p:nvSpPr>
          <p:spPr>
            <a:xfrm rot="0">
              <a:off x="4973258" y="844073"/>
              <a:ext cx="758422" cy="31128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1960"/>
                </a:lnSpc>
              </a:pPr>
              <a:r>
                <a:rPr lang="en-US" sz="1400">
                  <a:solidFill>
                    <a:srgbClr val="000000"/>
                  </a:solidFill>
                  <a:latin typeface="Gotham Rounded Bold"/>
                  <a:ea typeface="Gotham Rounded Bold"/>
                  <a:cs typeface="Gotham Rounded Bold"/>
                  <a:sym typeface="Gotham Rounded Bold"/>
                </a:rPr>
                <a:t>Nunca</a:t>
              </a:r>
            </a:p>
          </p:txBody>
        </p:sp>
      </p:grpSp>
      <p:sp>
        <p:nvSpPr>
          <p:cNvPr name="TextBox 72" id="72"/>
          <p:cNvSpPr txBox="true"/>
          <p:nvPr/>
        </p:nvSpPr>
        <p:spPr>
          <a:xfrm rot="0">
            <a:off x="318393" y="1870926"/>
            <a:ext cx="6923213" cy="2242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820"/>
              </a:lnSpc>
            </a:pPr>
            <a:r>
              <a:rPr lang="en-US" sz="1300">
                <a:solidFill>
                  <a:srgbClr val="000000"/>
                </a:solidFill>
                <a:latin typeface="Gotham Rounded Light"/>
                <a:ea typeface="Gotham Rounded Light"/>
                <a:cs typeface="Gotham Rounded Light"/>
                <a:sym typeface="Gotham Rounded Light"/>
              </a:rPr>
              <a:t>Lee cada afirmación y señala con una cruz cómo sientes que has trabajado en clase.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DAHYoRHk-ho</dc:identifier>
  <dcterms:modified xsi:type="dcterms:W3CDTF">2011-08-01T06:04:30Z</dcterms:modified>
  <cp:revision>1</cp:revision>
  <dc:title>Autoevaluación CAMPAÑA DE COMUNICACIÓN</dc:title>
</cp:coreProperties>
</file>